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03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94949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03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94949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03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94949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03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94949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03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94949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03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94949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03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94949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03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94949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03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94949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494949"/>
        </a:fontRef>
        <a:srgbClr val="494949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DE"/>
          </a:solidFill>
        </a:fill>
      </a:tcStyle>
    </a:wholeTbl>
    <a:band2H>
      <a:tcTxStyle/>
      <a:tcStyle>
        <a:tcBdr/>
        <a:fill>
          <a:solidFill>
            <a:srgbClr val="E6F0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494949"/>
        </a:fontRef>
        <a:srgbClr val="494949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BE2"/>
          </a:solidFill>
        </a:fill>
      </a:tcStyle>
    </a:wholeTbl>
    <a:band2H>
      <a:tcTxStyle/>
      <a:tcStyle>
        <a:tcBdr/>
        <a:fill>
          <a:solidFill>
            <a:srgbClr val="E7EEF1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494949"/>
        </a:fontRef>
        <a:srgbClr val="494949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2E0"/>
          </a:solidFill>
        </a:fill>
      </a:tcStyle>
    </a:wholeTbl>
    <a:band2H>
      <a:tcTxStyle/>
      <a:tcStyle>
        <a:tcBdr/>
        <a:fill>
          <a:solidFill>
            <a:srgbClr val="E9EA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494949"/>
        </a:fontRef>
        <a:srgbClr val="49494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8E8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494949"/>
        </a:fontRef>
        <a:srgbClr val="49494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494949"/>
              </a:solidFill>
              <a:prstDash val="solid"/>
              <a:round/>
            </a:ln>
          </a:top>
          <a:bottom>
            <a:ln w="25400" cap="flat">
              <a:solidFill>
                <a:srgbClr val="494949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494949"/>
              </a:solidFill>
              <a:prstDash val="solid"/>
              <a:round/>
            </a:ln>
          </a:top>
          <a:bottom>
            <a:ln w="25400" cap="flat">
              <a:solidFill>
                <a:srgbClr val="494949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494949"/>
        </a:fontRef>
        <a:srgbClr val="494949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CECE"/>
          </a:solidFill>
        </a:fill>
      </a:tcStyle>
    </a:wholeTbl>
    <a:band2H>
      <a:tcTxStyle/>
      <a:tcStyle>
        <a:tcBdr/>
        <a:fill>
          <a:solidFill>
            <a:srgbClr val="E8E8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49494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494949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494949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494949"/>
        </a:fontRef>
        <a:srgbClr val="494949"/>
      </a:tcTxStyle>
      <a:tcStyle>
        <a:tcBdr>
          <a:left>
            <a:ln w="12700" cap="flat">
              <a:solidFill>
                <a:srgbClr val="494949"/>
              </a:solidFill>
              <a:prstDash val="solid"/>
              <a:round/>
            </a:ln>
          </a:left>
          <a:right>
            <a:ln w="12700" cap="flat">
              <a:solidFill>
                <a:srgbClr val="494949"/>
              </a:solidFill>
              <a:prstDash val="solid"/>
              <a:round/>
            </a:ln>
          </a:right>
          <a:top>
            <a:ln w="12700" cap="flat">
              <a:solidFill>
                <a:srgbClr val="494949"/>
              </a:solidFill>
              <a:prstDash val="solid"/>
              <a:round/>
            </a:ln>
          </a:top>
          <a:bottom>
            <a:ln w="12700" cap="flat">
              <a:solidFill>
                <a:srgbClr val="494949"/>
              </a:solidFill>
              <a:prstDash val="solid"/>
              <a:round/>
            </a:ln>
          </a:bottom>
          <a:insideH>
            <a:ln w="12700" cap="flat">
              <a:solidFill>
                <a:srgbClr val="494949"/>
              </a:solidFill>
              <a:prstDash val="solid"/>
              <a:round/>
            </a:ln>
          </a:insideH>
          <a:insideV>
            <a:ln w="12700" cap="flat">
              <a:solidFill>
                <a:srgbClr val="494949"/>
              </a:solidFill>
              <a:prstDash val="solid"/>
              <a:round/>
            </a:ln>
          </a:insideV>
        </a:tcBdr>
        <a:fill>
          <a:solidFill>
            <a:srgbClr val="49494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494949"/>
        </a:fontRef>
        <a:srgbClr val="494949"/>
      </a:tcTxStyle>
      <a:tcStyle>
        <a:tcBdr>
          <a:left>
            <a:ln w="12700" cap="flat">
              <a:solidFill>
                <a:srgbClr val="494949"/>
              </a:solidFill>
              <a:prstDash val="solid"/>
              <a:round/>
            </a:ln>
          </a:left>
          <a:right>
            <a:ln w="12700" cap="flat">
              <a:solidFill>
                <a:srgbClr val="494949"/>
              </a:solidFill>
              <a:prstDash val="solid"/>
              <a:round/>
            </a:ln>
          </a:right>
          <a:top>
            <a:ln w="12700" cap="flat">
              <a:solidFill>
                <a:srgbClr val="494949"/>
              </a:solidFill>
              <a:prstDash val="solid"/>
              <a:round/>
            </a:ln>
          </a:top>
          <a:bottom>
            <a:ln w="12700" cap="flat">
              <a:solidFill>
                <a:srgbClr val="494949"/>
              </a:solidFill>
              <a:prstDash val="solid"/>
              <a:round/>
            </a:ln>
          </a:bottom>
          <a:insideH>
            <a:ln w="12700" cap="flat">
              <a:solidFill>
                <a:srgbClr val="494949"/>
              </a:solidFill>
              <a:prstDash val="solid"/>
              <a:round/>
            </a:ln>
          </a:insideH>
          <a:insideV>
            <a:ln w="12700" cap="flat">
              <a:solidFill>
                <a:srgbClr val="494949"/>
              </a:solidFill>
              <a:prstDash val="solid"/>
              <a:round/>
            </a:ln>
          </a:insideV>
        </a:tcBdr>
        <a:fill>
          <a:solidFill>
            <a:srgbClr val="494949">
              <a:alpha val="20000"/>
            </a:srgbClr>
          </a:solidFill>
        </a:fill>
      </a:tcStyle>
    </a:firstCol>
    <a:lastRow>
      <a:tcTxStyle b="on" i="off">
        <a:fontRef idx="minor">
          <a:srgbClr val="494949"/>
        </a:fontRef>
        <a:srgbClr val="494949"/>
      </a:tcTxStyle>
      <a:tcStyle>
        <a:tcBdr>
          <a:left>
            <a:ln w="12700" cap="flat">
              <a:solidFill>
                <a:srgbClr val="494949"/>
              </a:solidFill>
              <a:prstDash val="solid"/>
              <a:round/>
            </a:ln>
          </a:left>
          <a:right>
            <a:ln w="12700" cap="flat">
              <a:solidFill>
                <a:srgbClr val="494949"/>
              </a:solidFill>
              <a:prstDash val="solid"/>
              <a:round/>
            </a:ln>
          </a:right>
          <a:top>
            <a:ln w="50800" cap="flat">
              <a:solidFill>
                <a:srgbClr val="494949"/>
              </a:solidFill>
              <a:prstDash val="solid"/>
              <a:round/>
            </a:ln>
          </a:top>
          <a:bottom>
            <a:ln w="12700" cap="flat">
              <a:solidFill>
                <a:srgbClr val="494949"/>
              </a:solidFill>
              <a:prstDash val="solid"/>
              <a:round/>
            </a:ln>
          </a:bottom>
          <a:insideH>
            <a:ln w="12700" cap="flat">
              <a:solidFill>
                <a:srgbClr val="494949"/>
              </a:solidFill>
              <a:prstDash val="solid"/>
              <a:round/>
            </a:ln>
          </a:insideH>
          <a:insideV>
            <a:ln w="12700" cap="flat">
              <a:solidFill>
                <a:srgbClr val="494949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494949"/>
        </a:fontRef>
        <a:srgbClr val="494949"/>
      </a:tcTxStyle>
      <a:tcStyle>
        <a:tcBdr>
          <a:left>
            <a:ln w="12700" cap="flat">
              <a:solidFill>
                <a:srgbClr val="494949"/>
              </a:solidFill>
              <a:prstDash val="solid"/>
              <a:round/>
            </a:ln>
          </a:left>
          <a:right>
            <a:ln w="12700" cap="flat">
              <a:solidFill>
                <a:srgbClr val="494949"/>
              </a:solidFill>
              <a:prstDash val="solid"/>
              <a:round/>
            </a:ln>
          </a:right>
          <a:top>
            <a:ln w="12700" cap="flat">
              <a:solidFill>
                <a:srgbClr val="494949"/>
              </a:solidFill>
              <a:prstDash val="solid"/>
              <a:round/>
            </a:ln>
          </a:top>
          <a:bottom>
            <a:ln w="25400" cap="flat">
              <a:solidFill>
                <a:srgbClr val="494949"/>
              </a:solidFill>
              <a:prstDash val="solid"/>
              <a:round/>
            </a:ln>
          </a:bottom>
          <a:insideH>
            <a:ln w="12700" cap="flat">
              <a:solidFill>
                <a:srgbClr val="494949"/>
              </a:solidFill>
              <a:prstDash val="solid"/>
              <a:round/>
            </a:ln>
          </a:insideH>
          <a:insideV>
            <a:ln w="12700" cap="flat">
              <a:solidFill>
                <a:srgbClr val="494949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64" name="Shape 36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914034" latinLnBrk="0">
      <a:defRPr sz="1200">
        <a:latin typeface="+mj-lt"/>
        <a:ea typeface="+mj-ea"/>
        <a:cs typeface="+mj-cs"/>
        <a:sym typeface="Calibri"/>
      </a:defRPr>
    </a:lvl1pPr>
    <a:lvl2pPr indent="228600" defTabSz="914034" latinLnBrk="0">
      <a:defRPr sz="1200">
        <a:latin typeface="+mj-lt"/>
        <a:ea typeface="+mj-ea"/>
        <a:cs typeface="+mj-cs"/>
        <a:sym typeface="Calibri"/>
      </a:defRPr>
    </a:lvl2pPr>
    <a:lvl3pPr indent="457200" defTabSz="914034" latinLnBrk="0">
      <a:defRPr sz="1200">
        <a:latin typeface="+mj-lt"/>
        <a:ea typeface="+mj-ea"/>
        <a:cs typeface="+mj-cs"/>
        <a:sym typeface="Calibri"/>
      </a:defRPr>
    </a:lvl3pPr>
    <a:lvl4pPr indent="685800" defTabSz="914034" latinLnBrk="0">
      <a:defRPr sz="1200">
        <a:latin typeface="+mj-lt"/>
        <a:ea typeface="+mj-ea"/>
        <a:cs typeface="+mj-cs"/>
        <a:sym typeface="Calibri"/>
      </a:defRPr>
    </a:lvl4pPr>
    <a:lvl5pPr indent="914400" defTabSz="914034" latinLnBrk="0">
      <a:defRPr sz="1200">
        <a:latin typeface="+mj-lt"/>
        <a:ea typeface="+mj-ea"/>
        <a:cs typeface="+mj-cs"/>
        <a:sym typeface="Calibri"/>
      </a:defRPr>
    </a:lvl5pPr>
    <a:lvl6pPr indent="1143000" defTabSz="914034" latinLnBrk="0">
      <a:defRPr sz="1200">
        <a:latin typeface="+mj-lt"/>
        <a:ea typeface="+mj-ea"/>
        <a:cs typeface="+mj-cs"/>
        <a:sym typeface="Calibri"/>
      </a:defRPr>
    </a:lvl6pPr>
    <a:lvl7pPr indent="1371600" defTabSz="914034" latinLnBrk="0">
      <a:defRPr sz="1200">
        <a:latin typeface="+mj-lt"/>
        <a:ea typeface="+mj-ea"/>
        <a:cs typeface="+mj-cs"/>
        <a:sym typeface="Calibri"/>
      </a:defRPr>
    </a:lvl7pPr>
    <a:lvl8pPr indent="1600200" defTabSz="914034" latinLnBrk="0">
      <a:defRPr sz="1200">
        <a:latin typeface="+mj-lt"/>
        <a:ea typeface="+mj-ea"/>
        <a:cs typeface="+mj-cs"/>
        <a:sym typeface="Calibri"/>
      </a:defRPr>
    </a:lvl8pPr>
    <a:lvl9pPr indent="1828800" defTabSz="914034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Image"/>
          <p:cNvSpPr>
            <a:spLocks noGrp="1"/>
          </p:cNvSpPr>
          <p:nvPr>
            <p:ph type="pic" sz="quarter" idx="21"/>
          </p:nvPr>
        </p:nvSpPr>
        <p:spPr>
          <a:xfrm>
            <a:off x="1079500" y="2300887"/>
            <a:ext cx="2205567" cy="136299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9" name="Image"/>
          <p:cNvSpPr>
            <a:spLocks noGrp="1"/>
          </p:cNvSpPr>
          <p:nvPr>
            <p:ph type="pic" sz="quarter" idx="22"/>
          </p:nvPr>
        </p:nvSpPr>
        <p:spPr>
          <a:xfrm>
            <a:off x="3690194" y="2300887"/>
            <a:ext cx="2205569" cy="136299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0" name="Image"/>
          <p:cNvSpPr>
            <a:spLocks noGrp="1"/>
          </p:cNvSpPr>
          <p:nvPr>
            <p:ph type="pic" sz="quarter" idx="23"/>
          </p:nvPr>
        </p:nvSpPr>
        <p:spPr>
          <a:xfrm>
            <a:off x="6300887" y="2300887"/>
            <a:ext cx="2205569" cy="136299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1" name="Image"/>
          <p:cNvSpPr>
            <a:spLocks noGrp="1"/>
          </p:cNvSpPr>
          <p:nvPr>
            <p:ph type="pic" sz="quarter" idx="24"/>
          </p:nvPr>
        </p:nvSpPr>
        <p:spPr>
          <a:xfrm>
            <a:off x="8911583" y="2300887"/>
            <a:ext cx="2205569" cy="136299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2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4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4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939393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939393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939393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939393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939393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>
            <a:spLocks noGrp="1"/>
          </p:cNvSpPr>
          <p:nvPr>
            <p:ph type="title"/>
          </p:nvPr>
        </p:nvSpPr>
        <p:spPr>
          <a:xfrm>
            <a:off x="839787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0">
              <a:buSzTx/>
              <a:buFontTx/>
              <a:buNone/>
              <a:defRPr sz="2400"/>
            </a:lvl2pPr>
            <a:lvl3pPr marL="0" indent="0">
              <a:buSzTx/>
              <a:buFontTx/>
              <a:buNone/>
              <a:defRPr sz="2400"/>
            </a:lvl3pPr>
            <a:lvl4pPr marL="0" indent="0">
              <a:buSzTx/>
              <a:buFontTx/>
              <a:buNone/>
              <a:defRPr sz="2400"/>
            </a:lvl4pPr>
            <a:lvl5pPr marL="0" indent="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Rectangle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1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9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7"/>
            <a:ext cx="6172202" cy="487362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21" indent="-261243">
              <a:defRPr sz="3200"/>
            </a:lvl2pPr>
            <a:lvl3pPr marL="1219138" indent="-304784">
              <a:defRPr sz="3200"/>
            </a:lvl3pPr>
            <a:lvl4pPr marL="1737273" indent="-365742">
              <a:defRPr sz="3200"/>
            </a:lvl4pPr>
            <a:lvl5pPr marL="2194449" indent="-365742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Rectangle"/>
          <p:cNvSpPr>
            <a:spLocks noGrp="1"/>
          </p:cNvSpPr>
          <p:nvPr>
            <p:ph type="body" sz="quarter" idx="21"/>
          </p:nvPr>
        </p:nvSpPr>
        <p:spPr>
          <a:xfrm>
            <a:off x="839788" y="2057400"/>
            <a:ext cx="3932241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itle Text"/>
          <p:cNvSpPr txBox="1"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201" name="Image"/>
          <p:cNvSpPr>
            <a:spLocks noGrp="1"/>
          </p:cNvSpPr>
          <p:nvPr>
            <p:ph type="pic" sz="half" idx="21"/>
          </p:nvPr>
        </p:nvSpPr>
        <p:spPr>
          <a:xfrm>
            <a:off x="5183187" y="987427"/>
            <a:ext cx="6172202" cy="48736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0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90" y="2057400"/>
            <a:ext cx="3932238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itle Text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0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2998771"/>
            <a:ext cx="2971800" cy="110650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700"/>
              </a:lnSpc>
              <a:buSzTx/>
              <a:buFontTx/>
              <a:buNone/>
              <a:defRPr sz="1200">
                <a:solidFill>
                  <a:srgbClr val="373737"/>
                </a:solidFill>
              </a:defRPr>
            </a:lvl1pPr>
            <a:lvl2pPr marL="571470" indent="-114293">
              <a:lnSpc>
                <a:spcPts val="1700"/>
              </a:lnSpc>
              <a:buFontTx/>
              <a:defRPr sz="1200">
                <a:solidFill>
                  <a:srgbClr val="373737"/>
                </a:solidFill>
              </a:defRPr>
            </a:lvl2pPr>
            <a:lvl3pPr marL="1051507" indent="-137152">
              <a:lnSpc>
                <a:spcPts val="1700"/>
              </a:lnSpc>
              <a:buFontTx/>
              <a:defRPr sz="1200">
                <a:solidFill>
                  <a:srgbClr val="373737"/>
                </a:solidFill>
              </a:defRPr>
            </a:lvl3pPr>
            <a:lvl4pPr marL="1523922" indent="-152391">
              <a:lnSpc>
                <a:spcPts val="1700"/>
              </a:lnSpc>
              <a:buFontTx/>
              <a:defRPr sz="1200">
                <a:solidFill>
                  <a:srgbClr val="373737"/>
                </a:solidFill>
              </a:defRPr>
            </a:lvl4pPr>
            <a:lvl5pPr marL="1981100" indent="-152392">
              <a:lnSpc>
                <a:spcPts val="1700"/>
              </a:lnSpc>
              <a:buFontTx/>
              <a:defRPr sz="12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1" name="Rectangle"/>
          <p:cNvSpPr>
            <a:spLocks noGrp="1"/>
          </p:cNvSpPr>
          <p:nvPr>
            <p:ph type="body" sz="quarter" idx="21"/>
          </p:nvPr>
        </p:nvSpPr>
        <p:spPr>
          <a:xfrm>
            <a:off x="7404100" y="3000341"/>
            <a:ext cx="2971800" cy="1106507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2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263" name="Rectangle"/>
          <p:cNvSpPr>
            <a:spLocks noGrp="1"/>
          </p:cNvSpPr>
          <p:nvPr>
            <p:ph type="body" sz="quarter" idx="22"/>
          </p:nvPr>
        </p:nvSpPr>
        <p:spPr>
          <a:xfrm>
            <a:off x="1524000" y="1285441"/>
            <a:ext cx="9144000" cy="248083"/>
          </a:xfrm>
          <a:prstGeom prst="rect">
            <a:avLst/>
          </a:prstGeom>
        </p:spPr>
        <p:txBody>
          <a:bodyPr lIns="0" tIns="0" rIns="0" bIns="0"/>
          <a:lstStyle/>
          <a:p>
            <a:pPr marL="123438" indent="-123438" defTabSz="493750">
              <a:spcBef>
                <a:spcPts val="500"/>
              </a:spcBef>
              <a:defRPr sz="1512"/>
            </a:pPr>
            <a:endParaRPr/>
          </a:p>
        </p:txBody>
      </p:sp>
      <p:sp>
        <p:nvSpPr>
          <p:cNvPr id="264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2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Title Text"/>
          <p:cNvSpPr txBox="1">
            <a:spLocks noGrp="1"/>
          </p:cNvSpPr>
          <p:nvPr>
            <p:ph type="title"/>
          </p:nvPr>
        </p:nvSpPr>
        <p:spPr>
          <a:xfrm>
            <a:off x="1524000" y="616918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 b="0">
                <a:solidFill>
                  <a:srgbClr val="2D3F51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lvl1pPr>
          </a:lstStyle>
          <a:p>
            <a:r>
              <a:t>Title Text</a:t>
            </a:r>
          </a:p>
        </p:txBody>
      </p:sp>
      <p:sp>
        <p:nvSpPr>
          <p:cNvPr id="27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4" name="Rectangle"/>
          <p:cNvSpPr>
            <a:spLocks noGrp="1"/>
          </p:cNvSpPr>
          <p:nvPr>
            <p:ph type="body" sz="quarter" idx="21"/>
          </p:nvPr>
        </p:nvSpPr>
        <p:spPr>
          <a:xfrm>
            <a:off x="7886475" y="2779023"/>
            <a:ext cx="2516483" cy="721554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75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276" name="Rectangle"/>
          <p:cNvSpPr>
            <a:spLocks noGrp="1"/>
          </p:cNvSpPr>
          <p:nvPr>
            <p:ph type="body" sz="quarter" idx="22"/>
          </p:nvPr>
        </p:nvSpPr>
        <p:spPr>
          <a:xfrm>
            <a:off x="8413752" y="2327579"/>
            <a:ext cx="1887609" cy="30349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148582" indent="-148582" defTabSz="594329">
              <a:spcBef>
                <a:spcPts val="600"/>
              </a:spcBef>
              <a:defRPr sz="1819"/>
            </a:pPr>
            <a:endParaRPr/>
          </a:p>
        </p:txBody>
      </p:sp>
      <p:grpSp>
        <p:nvGrpSpPr>
          <p:cNvPr id="279" name="Group"/>
          <p:cNvGrpSpPr/>
          <p:nvPr/>
        </p:nvGrpSpPr>
        <p:grpSpPr>
          <a:xfrm>
            <a:off x="6822921" y="2312004"/>
            <a:ext cx="378332" cy="346350"/>
            <a:chOff x="0" y="-1"/>
            <a:chExt cx="378331" cy="346349"/>
          </a:xfrm>
        </p:grpSpPr>
        <p:sp>
          <p:nvSpPr>
            <p:cNvPr id="277" name="Square"/>
            <p:cNvSpPr/>
            <p:nvPr/>
          </p:nvSpPr>
          <p:spPr>
            <a:xfrm>
              <a:off x="-1" y="-2"/>
              <a:ext cx="346348" cy="346351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457176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Open Sans Light"/>
                  <a:ea typeface="Open Sans Light"/>
                  <a:cs typeface="Open Sans Light"/>
                  <a:sym typeface="Open Sans"/>
                </a:defRPr>
              </a:pPr>
              <a:endParaRPr/>
            </a:p>
          </p:txBody>
        </p:sp>
        <p:sp>
          <p:nvSpPr>
            <p:cNvPr id="278" name="Shape"/>
            <p:cNvSpPr/>
            <p:nvPr/>
          </p:nvSpPr>
          <p:spPr>
            <a:xfrm>
              <a:off x="90315" y="40342"/>
              <a:ext cx="288016" cy="30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302" extrusionOk="0">
                  <a:moveTo>
                    <a:pt x="7816" y="21302"/>
                  </a:moveTo>
                  <a:cubicBezTo>
                    <a:pt x="7132" y="21302"/>
                    <a:pt x="6483" y="20993"/>
                    <a:pt x="6068" y="20461"/>
                  </a:cubicBezTo>
                  <a:lnTo>
                    <a:pt x="445" y="13277"/>
                  </a:lnTo>
                  <a:cubicBezTo>
                    <a:pt x="-287" y="12344"/>
                    <a:pt x="-97" y="11016"/>
                    <a:pt x="870" y="10308"/>
                  </a:cubicBezTo>
                  <a:cubicBezTo>
                    <a:pt x="1838" y="9597"/>
                    <a:pt x="3211" y="9785"/>
                    <a:pt x="3943" y="10719"/>
                  </a:cubicBezTo>
                  <a:lnTo>
                    <a:pt x="7643" y="15442"/>
                  </a:lnTo>
                  <a:lnTo>
                    <a:pt x="16946" y="999"/>
                  </a:lnTo>
                  <a:cubicBezTo>
                    <a:pt x="17586" y="6"/>
                    <a:pt x="18940" y="-298"/>
                    <a:pt x="19969" y="321"/>
                  </a:cubicBezTo>
                  <a:cubicBezTo>
                    <a:pt x="20997" y="939"/>
                    <a:pt x="21313" y="2248"/>
                    <a:pt x="20671" y="3243"/>
                  </a:cubicBezTo>
                  <a:lnTo>
                    <a:pt x="9680" y="20301"/>
                  </a:lnTo>
                  <a:cubicBezTo>
                    <a:pt x="9299" y="20896"/>
                    <a:pt x="8639" y="21267"/>
                    <a:pt x="7917" y="21299"/>
                  </a:cubicBezTo>
                  <a:cubicBezTo>
                    <a:pt x="7882" y="21302"/>
                    <a:pt x="7851" y="21302"/>
                    <a:pt x="7816" y="2130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457176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Open Sans Light"/>
                  <a:ea typeface="Open Sans Light"/>
                  <a:cs typeface="Open Sans Light"/>
                  <a:sym typeface="Open Sans"/>
                </a:defRPr>
              </a:pPr>
              <a:endParaRPr/>
            </a:p>
          </p:txBody>
        </p:sp>
      </p:grpSp>
      <p:grpSp>
        <p:nvGrpSpPr>
          <p:cNvPr id="282" name="Group"/>
          <p:cNvGrpSpPr/>
          <p:nvPr/>
        </p:nvGrpSpPr>
        <p:grpSpPr>
          <a:xfrm>
            <a:off x="6822921" y="4088459"/>
            <a:ext cx="378332" cy="346350"/>
            <a:chOff x="0" y="-1"/>
            <a:chExt cx="378331" cy="346349"/>
          </a:xfrm>
        </p:grpSpPr>
        <p:sp>
          <p:nvSpPr>
            <p:cNvPr id="280" name="Square"/>
            <p:cNvSpPr/>
            <p:nvPr/>
          </p:nvSpPr>
          <p:spPr>
            <a:xfrm>
              <a:off x="-1" y="-2"/>
              <a:ext cx="346348" cy="346351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457176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Open Sans Light"/>
                  <a:ea typeface="Open Sans Light"/>
                  <a:cs typeface="Open Sans Light"/>
                  <a:sym typeface="Open Sans"/>
                </a:defRPr>
              </a:pPr>
              <a:endParaRPr/>
            </a:p>
          </p:txBody>
        </p:sp>
        <p:sp>
          <p:nvSpPr>
            <p:cNvPr id="281" name="Shape"/>
            <p:cNvSpPr/>
            <p:nvPr/>
          </p:nvSpPr>
          <p:spPr>
            <a:xfrm>
              <a:off x="90315" y="40342"/>
              <a:ext cx="288016" cy="30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302" extrusionOk="0">
                  <a:moveTo>
                    <a:pt x="7816" y="21302"/>
                  </a:moveTo>
                  <a:cubicBezTo>
                    <a:pt x="7132" y="21302"/>
                    <a:pt x="6483" y="20993"/>
                    <a:pt x="6068" y="20461"/>
                  </a:cubicBezTo>
                  <a:lnTo>
                    <a:pt x="445" y="13277"/>
                  </a:lnTo>
                  <a:cubicBezTo>
                    <a:pt x="-287" y="12344"/>
                    <a:pt x="-97" y="11016"/>
                    <a:pt x="870" y="10308"/>
                  </a:cubicBezTo>
                  <a:cubicBezTo>
                    <a:pt x="1838" y="9597"/>
                    <a:pt x="3211" y="9785"/>
                    <a:pt x="3943" y="10719"/>
                  </a:cubicBezTo>
                  <a:lnTo>
                    <a:pt x="7643" y="15442"/>
                  </a:lnTo>
                  <a:lnTo>
                    <a:pt x="16946" y="999"/>
                  </a:lnTo>
                  <a:cubicBezTo>
                    <a:pt x="17586" y="6"/>
                    <a:pt x="18940" y="-298"/>
                    <a:pt x="19969" y="321"/>
                  </a:cubicBezTo>
                  <a:cubicBezTo>
                    <a:pt x="20997" y="939"/>
                    <a:pt x="21313" y="2248"/>
                    <a:pt x="20671" y="3243"/>
                  </a:cubicBezTo>
                  <a:lnTo>
                    <a:pt x="9680" y="20301"/>
                  </a:lnTo>
                  <a:cubicBezTo>
                    <a:pt x="9299" y="20896"/>
                    <a:pt x="8639" y="21267"/>
                    <a:pt x="7917" y="21299"/>
                  </a:cubicBezTo>
                  <a:cubicBezTo>
                    <a:pt x="7882" y="21302"/>
                    <a:pt x="7851" y="21302"/>
                    <a:pt x="7816" y="2130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457176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Open Sans Light"/>
                  <a:ea typeface="Open Sans Light"/>
                  <a:cs typeface="Open Sans Light"/>
                  <a:sym typeface="Open Sans"/>
                </a:defRPr>
              </a:pPr>
              <a:endParaRPr/>
            </a:p>
          </p:txBody>
        </p:sp>
      </p:grpSp>
      <p:grpSp>
        <p:nvGrpSpPr>
          <p:cNvPr id="285" name="Group"/>
          <p:cNvGrpSpPr/>
          <p:nvPr/>
        </p:nvGrpSpPr>
        <p:grpSpPr>
          <a:xfrm>
            <a:off x="7886474" y="2312004"/>
            <a:ext cx="378334" cy="346350"/>
            <a:chOff x="-1" y="-1"/>
            <a:chExt cx="378332" cy="346349"/>
          </a:xfrm>
        </p:grpSpPr>
        <p:sp>
          <p:nvSpPr>
            <p:cNvPr id="283" name="Square"/>
            <p:cNvSpPr/>
            <p:nvPr/>
          </p:nvSpPr>
          <p:spPr>
            <a:xfrm>
              <a:off x="-2" y="-2"/>
              <a:ext cx="346350" cy="346351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457176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Open Sans Light"/>
                  <a:ea typeface="Open Sans Light"/>
                  <a:cs typeface="Open Sans Light"/>
                  <a:sym typeface="Open Sans"/>
                </a:defRPr>
              </a:pPr>
              <a:endParaRPr/>
            </a:p>
          </p:txBody>
        </p:sp>
        <p:sp>
          <p:nvSpPr>
            <p:cNvPr id="284" name="Shape"/>
            <p:cNvSpPr/>
            <p:nvPr/>
          </p:nvSpPr>
          <p:spPr>
            <a:xfrm>
              <a:off x="90316" y="40342"/>
              <a:ext cx="288016" cy="30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302" extrusionOk="0">
                  <a:moveTo>
                    <a:pt x="7816" y="21302"/>
                  </a:moveTo>
                  <a:cubicBezTo>
                    <a:pt x="7132" y="21302"/>
                    <a:pt x="6483" y="20993"/>
                    <a:pt x="6068" y="20461"/>
                  </a:cubicBezTo>
                  <a:lnTo>
                    <a:pt x="445" y="13277"/>
                  </a:lnTo>
                  <a:cubicBezTo>
                    <a:pt x="-287" y="12344"/>
                    <a:pt x="-97" y="11016"/>
                    <a:pt x="870" y="10308"/>
                  </a:cubicBezTo>
                  <a:cubicBezTo>
                    <a:pt x="1838" y="9597"/>
                    <a:pt x="3211" y="9785"/>
                    <a:pt x="3943" y="10719"/>
                  </a:cubicBezTo>
                  <a:lnTo>
                    <a:pt x="7643" y="15442"/>
                  </a:lnTo>
                  <a:lnTo>
                    <a:pt x="16946" y="999"/>
                  </a:lnTo>
                  <a:cubicBezTo>
                    <a:pt x="17586" y="6"/>
                    <a:pt x="18940" y="-298"/>
                    <a:pt x="19969" y="321"/>
                  </a:cubicBezTo>
                  <a:cubicBezTo>
                    <a:pt x="20997" y="939"/>
                    <a:pt x="21313" y="2248"/>
                    <a:pt x="20671" y="3243"/>
                  </a:cubicBezTo>
                  <a:lnTo>
                    <a:pt x="9680" y="20301"/>
                  </a:lnTo>
                  <a:cubicBezTo>
                    <a:pt x="9299" y="20896"/>
                    <a:pt x="8639" y="21267"/>
                    <a:pt x="7917" y="21299"/>
                  </a:cubicBezTo>
                  <a:cubicBezTo>
                    <a:pt x="7882" y="21302"/>
                    <a:pt x="7851" y="21302"/>
                    <a:pt x="7816" y="2130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457176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Open Sans Light"/>
                  <a:ea typeface="Open Sans Light"/>
                  <a:cs typeface="Open Sans Light"/>
                  <a:sym typeface="Open Sans"/>
                </a:defRPr>
              </a:pPr>
              <a:endParaRPr/>
            </a:p>
          </p:txBody>
        </p:sp>
      </p:grpSp>
      <p:grpSp>
        <p:nvGrpSpPr>
          <p:cNvPr id="288" name="Group"/>
          <p:cNvGrpSpPr/>
          <p:nvPr/>
        </p:nvGrpSpPr>
        <p:grpSpPr>
          <a:xfrm>
            <a:off x="7886474" y="4088459"/>
            <a:ext cx="378334" cy="346350"/>
            <a:chOff x="-1" y="-1"/>
            <a:chExt cx="378332" cy="346349"/>
          </a:xfrm>
        </p:grpSpPr>
        <p:sp>
          <p:nvSpPr>
            <p:cNvPr id="286" name="Square"/>
            <p:cNvSpPr/>
            <p:nvPr/>
          </p:nvSpPr>
          <p:spPr>
            <a:xfrm>
              <a:off x="-2" y="-2"/>
              <a:ext cx="346350" cy="346351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457176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Open Sans Light"/>
                  <a:ea typeface="Open Sans Light"/>
                  <a:cs typeface="Open Sans Light"/>
                  <a:sym typeface="Open Sans"/>
                </a:defRPr>
              </a:pPr>
              <a:endParaRPr/>
            </a:p>
          </p:txBody>
        </p:sp>
        <p:sp>
          <p:nvSpPr>
            <p:cNvPr id="287" name="Shape"/>
            <p:cNvSpPr/>
            <p:nvPr/>
          </p:nvSpPr>
          <p:spPr>
            <a:xfrm>
              <a:off x="90316" y="40342"/>
              <a:ext cx="288016" cy="30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302" extrusionOk="0">
                  <a:moveTo>
                    <a:pt x="7816" y="21302"/>
                  </a:moveTo>
                  <a:cubicBezTo>
                    <a:pt x="7132" y="21302"/>
                    <a:pt x="6483" y="20993"/>
                    <a:pt x="6068" y="20461"/>
                  </a:cubicBezTo>
                  <a:lnTo>
                    <a:pt x="445" y="13277"/>
                  </a:lnTo>
                  <a:cubicBezTo>
                    <a:pt x="-287" y="12344"/>
                    <a:pt x="-97" y="11016"/>
                    <a:pt x="870" y="10308"/>
                  </a:cubicBezTo>
                  <a:cubicBezTo>
                    <a:pt x="1838" y="9597"/>
                    <a:pt x="3211" y="9785"/>
                    <a:pt x="3943" y="10719"/>
                  </a:cubicBezTo>
                  <a:lnTo>
                    <a:pt x="7643" y="15442"/>
                  </a:lnTo>
                  <a:lnTo>
                    <a:pt x="16946" y="999"/>
                  </a:lnTo>
                  <a:cubicBezTo>
                    <a:pt x="17586" y="6"/>
                    <a:pt x="18940" y="-298"/>
                    <a:pt x="19969" y="321"/>
                  </a:cubicBezTo>
                  <a:cubicBezTo>
                    <a:pt x="20997" y="939"/>
                    <a:pt x="21313" y="2248"/>
                    <a:pt x="20671" y="3243"/>
                  </a:cubicBezTo>
                  <a:lnTo>
                    <a:pt x="9680" y="20301"/>
                  </a:lnTo>
                  <a:cubicBezTo>
                    <a:pt x="9299" y="20896"/>
                    <a:pt x="8639" y="21267"/>
                    <a:pt x="7917" y="21299"/>
                  </a:cubicBezTo>
                  <a:cubicBezTo>
                    <a:pt x="7882" y="21302"/>
                    <a:pt x="7851" y="21302"/>
                    <a:pt x="7816" y="2130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457176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Open Sans Light"/>
                  <a:ea typeface="Open Sans Light"/>
                  <a:cs typeface="Open Sans Light"/>
                  <a:sym typeface="Open Sans"/>
                </a:defRPr>
              </a:pPr>
              <a:endParaRPr/>
            </a:p>
          </p:txBody>
        </p:sp>
      </p:grpSp>
      <p:sp>
        <p:nvSpPr>
          <p:cNvPr id="289" name="Shape"/>
          <p:cNvSpPr/>
          <p:nvPr/>
        </p:nvSpPr>
        <p:spPr>
          <a:xfrm>
            <a:off x="1619083" y="1666238"/>
            <a:ext cx="2329087" cy="41226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529" y="17270"/>
                </a:moveTo>
                <a:cubicBezTo>
                  <a:pt x="10800" y="17270"/>
                  <a:pt x="6436" y="17270"/>
                  <a:pt x="4253" y="17270"/>
                </a:cubicBezTo>
                <a:cubicBezTo>
                  <a:pt x="2071" y="17270"/>
                  <a:pt x="2071" y="17270"/>
                  <a:pt x="2071" y="17270"/>
                </a:cubicBezTo>
                <a:cubicBezTo>
                  <a:pt x="2071" y="9999"/>
                  <a:pt x="2071" y="6362"/>
                  <a:pt x="2071" y="4542"/>
                </a:cubicBezTo>
                <a:cubicBezTo>
                  <a:pt x="2071" y="2679"/>
                  <a:pt x="2071" y="2679"/>
                  <a:pt x="2071" y="2679"/>
                </a:cubicBezTo>
                <a:cubicBezTo>
                  <a:pt x="10800" y="2679"/>
                  <a:pt x="15164" y="2679"/>
                  <a:pt x="17347" y="2679"/>
                </a:cubicBezTo>
                <a:cubicBezTo>
                  <a:pt x="19529" y="2679"/>
                  <a:pt x="19529" y="2679"/>
                  <a:pt x="19529" y="2679"/>
                </a:cubicBezTo>
                <a:cubicBezTo>
                  <a:pt x="19529" y="3607"/>
                  <a:pt x="19529" y="4535"/>
                  <a:pt x="19529" y="5463"/>
                </a:cubicBezTo>
                <a:cubicBezTo>
                  <a:pt x="19529" y="8083"/>
                  <a:pt x="19529" y="10703"/>
                  <a:pt x="19529" y="13323"/>
                </a:cubicBezTo>
                <a:cubicBezTo>
                  <a:pt x="20564" y="13323"/>
                  <a:pt x="21082" y="13323"/>
                  <a:pt x="21341" y="13323"/>
                </a:cubicBezTo>
                <a:cubicBezTo>
                  <a:pt x="21600" y="13323"/>
                  <a:pt x="21600" y="13323"/>
                  <a:pt x="21600" y="13323"/>
                </a:cubicBezTo>
                <a:cubicBezTo>
                  <a:pt x="21600" y="9615"/>
                  <a:pt x="21600" y="5906"/>
                  <a:pt x="21600" y="2198"/>
                </a:cubicBezTo>
                <a:cubicBezTo>
                  <a:pt x="21600" y="2023"/>
                  <a:pt x="21600" y="1849"/>
                  <a:pt x="21600" y="1674"/>
                </a:cubicBezTo>
                <a:cubicBezTo>
                  <a:pt x="21600" y="837"/>
                  <a:pt x="20121" y="0"/>
                  <a:pt x="18641" y="0"/>
                </a:cubicBezTo>
                <a:cubicBezTo>
                  <a:pt x="2663" y="0"/>
                  <a:pt x="2663" y="0"/>
                  <a:pt x="2663" y="0"/>
                </a:cubicBezTo>
                <a:cubicBezTo>
                  <a:pt x="1184" y="0"/>
                  <a:pt x="0" y="837"/>
                  <a:pt x="0" y="1674"/>
                </a:cubicBezTo>
                <a:cubicBezTo>
                  <a:pt x="0" y="20093"/>
                  <a:pt x="0" y="20093"/>
                  <a:pt x="0" y="20093"/>
                </a:cubicBezTo>
                <a:cubicBezTo>
                  <a:pt x="0" y="20930"/>
                  <a:pt x="1184" y="21600"/>
                  <a:pt x="2663" y="21600"/>
                </a:cubicBezTo>
                <a:cubicBezTo>
                  <a:pt x="18641" y="21600"/>
                  <a:pt x="18641" y="21600"/>
                  <a:pt x="18641" y="21600"/>
                </a:cubicBezTo>
                <a:cubicBezTo>
                  <a:pt x="20121" y="21600"/>
                  <a:pt x="21600" y="20930"/>
                  <a:pt x="21600" y="20093"/>
                </a:cubicBezTo>
                <a:cubicBezTo>
                  <a:pt x="21600" y="13228"/>
                  <a:pt x="21600" y="13228"/>
                  <a:pt x="21600" y="13228"/>
                </a:cubicBezTo>
                <a:cubicBezTo>
                  <a:pt x="20564" y="13228"/>
                  <a:pt x="20047" y="13228"/>
                  <a:pt x="19788" y="13228"/>
                </a:cubicBezTo>
                <a:cubicBezTo>
                  <a:pt x="19529" y="13228"/>
                  <a:pt x="19529" y="13228"/>
                  <a:pt x="19529" y="13228"/>
                </a:cubicBezTo>
                <a:lnTo>
                  <a:pt x="19529" y="17270"/>
                </a:lnTo>
                <a:close/>
                <a:moveTo>
                  <a:pt x="16866" y="1005"/>
                </a:moveTo>
                <a:cubicBezTo>
                  <a:pt x="17162" y="1005"/>
                  <a:pt x="17753" y="1172"/>
                  <a:pt x="17753" y="1507"/>
                </a:cubicBezTo>
                <a:cubicBezTo>
                  <a:pt x="17753" y="1674"/>
                  <a:pt x="17162" y="1842"/>
                  <a:pt x="16866" y="1842"/>
                </a:cubicBezTo>
                <a:cubicBezTo>
                  <a:pt x="16570" y="1842"/>
                  <a:pt x="16274" y="1674"/>
                  <a:pt x="16274" y="1507"/>
                </a:cubicBezTo>
                <a:cubicBezTo>
                  <a:pt x="16274" y="1172"/>
                  <a:pt x="16570" y="1005"/>
                  <a:pt x="16866" y="1005"/>
                </a:cubicBezTo>
                <a:close/>
                <a:moveTo>
                  <a:pt x="7101" y="1172"/>
                </a:moveTo>
                <a:cubicBezTo>
                  <a:pt x="10800" y="1172"/>
                  <a:pt x="12649" y="1172"/>
                  <a:pt x="13574" y="1172"/>
                </a:cubicBezTo>
                <a:cubicBezTo>
                  <a:pt x="14499" y="1172"/>
                  <a:pt x="14499" y="1172"/>
                  <a:pt x="14499" y="1172"/>
                </a:cubicBezTo>
                <a:cubicBezTo>
                  <a:pt x="14499" y="1423"/>
                  <a:pt x="14499" y="1549"/>
                  <a:pt x="14499" y="1612"/>
                </a:cubicBezTo>
                <a:cubicBezTo>
                  <a:pt x="14499" y="1674"/>
                  <a:pt x="14499" y="1674"/>
                  <a:pt x="14499" y="1674"/>
                </a:cubicBezTo>
                <a:cubicBezTo>
                  <a:pt x="10800" y="1674"/>
                  <a:pt x="8951" y="1674"/>
                  <a:pt x="8026" y="1674"/>
                </a:cubicBezTo>
                <a:cubicBezTo>
                  <a:pt x="7101" y="1674"/>
                  <a:pt x="7101" y="1674"/>
                  <a:pt x="7101" y="1674"/>
                </a:cubicBezTo>
                <a:lnTo>
                  <a:pt x="7101" y="1172"/>
                </a:lnTo>
                <a:close/>
                <a:moveTo>
                  <a:pt x="14203" y="19926"/>
                </a:moveTo>
                <a:cubicBezTo>
                  <a:pt x="10800" y="19926"/>
                  <a:pt x="9099" y="19926"/>
                  <a:pt x="8248" y="19926"/>
                </a:cubicBezTo>
                <a:cubicBezTo>
                  <a:pt x="7397" y="19926"/>
                  <a:pt x="7397" y="19926"/>
                  <a:pt x="7397" y="19926"/>
                </a:cubicBezTo>
                <a:cubicBezTo>
                  <a:pt x="7397" y="19340"/>
                  <a:pt x="7397" y="19047"/>
                  <a:pt x="7397" y="18900"/>
                </a:cubicBezTo>
                <a:cubicBezTo>
                  <a:pt x="7397" y="18753"/>
                  <a:pt x="7397" y="18753"/>
                  <a:pt x="7397" y="18753"/>
                </a:cubicBezTo>
                <a:cubicBezTo>
                  <a:pt x="10800" y="18753"/>
                  <a:pt x="12501" y="18753"/>
                  <a:pt x="13352" y="18753"/>
                </a:cubicBezTo>
                <a:cubicBezTo>
                  <a:pt x="14203" y="18753"/>
                  <a:pt x="14203" y="18753"/>
                  <a:pt x="14203" y="18753"/>
                </a:cubicBezTo>
                <a:lnTo>
                  <a:pt x="14203" y="19926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algn="ctr" defTabSz="457176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Open Sans Light"/>
                <a:ea typeface="Open Sans Light"/>
                <a:cs typeface="Open Sans Light"/>
                <a:sym typeface="Open Sans"/>
              </a:defRPr>
            </a:pPr>
            <a:endParaRPr/>
          </a:p>
        </p:txBody>
      </p:sp>
      <p:sp>
        <p:nvSpPr>
          <p:cNvPr id="290" name="Image"/>
          <p:cNvSpPr>
            <a:spLocks noGrp="1"/>
          </p:cNvSpPr>
          <p:nvPr>
            <p:ph type="pic" sz="quarter" idx="23"/>
          </p:nvPr>
        </p:nvSpPr>
        <p:spPr>
          <a:xfrm>
            <a:off x="1828800" y="2146853"/>
            <a:ext cx="1891738" cy="284921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91" name="Rectangle"/>
          <p:cNvSpPr>
            <a:spLocks noGrp="1"/>
          </p:cNvSpPr>
          <p:nvPr>
            <p:ph type="body" sz="quarter" idx="24"/>
          </p:nvPr>
        </p:nvSpPr>
        <p:spPr>
          <a:xfrm>
            <a:off x="4696238" y="2779023"/>
            <a:ext cx="2473032" cy="721554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2" name="Rectangle"/>
          <p:cNvSpPr>
            <a:spLocks noGrp="1"/>
          </p:cNvSpPr>
          <p:nvPr>
            <p:ph type="body" sz="quarter" idx="25"/>
          </p:nvPr>
        </p:nvSpPr>
        <p:spPr>
          <a:xfrm>
            <a:off x="4897044" y="2312339"/>
            <a:ext cx="1675348" cy="30349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148582" indent="-148582" defTabSz="594329">
              <a:spcBef>
                <a:spcPts val="600"/>
              </a:spcBef>
              <a:defRPr sz="1819"/>
            </a:pPr>
            <a:endParaRPr/>
          </a:p>
        </p:txBody>
      </p:sp>
      <p:sp>
        <p:nvSpPr>
          <p:cNvPr id="293" name="Rectangle"/>
          <p:cNvSpPr>
            <a:spLocks noGrp="1"/>
          </p:cNvSpPr>
          <p:nvPr>
            <p:ph type="body" sz="quarter" idx="26"/>
          </p:nvPr>
        </p:nvSpPr>
        <p:spPr>
          <a:xfrm>
            <a:off x="4696238" y="4635293"/>
            <a:ext cx="2473032" cy="721555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4" name="Rectangle"/>
          <p:cNvSpPr>
            <a:spLocks noGrp="1"/>
          </p:cNvSpPr>
          <p:nvPr>
            <p:ph type="body" sz="quarter" idx="27"/>
          </p:nvPr>
        </p:nvSpPr>
        <p:spPr>
          <a:xfrm>
            <a:off x="4897044" y="4115270"/>
            <a:ext cx="1675348" cy="30349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148582" indent="-148582" defTabSz="594329">
              <a:spcBef>
                <a:spcPts val="600"/>
              </a:spcBef>
              <a:defRPr sz="1819"/>
            </a:pPr>
            <a:endParaRPr/>
          </a:p>
        </p:txBody>
      </p:sp>
      <p:sp>
        <p:nvSpPr>
          <p:cNvPr id="295" name="Rectangle"/>
          <p:cNvSpPr>
            <a:spLocks noGrp="1"/>
          </p:cNvSpPr>
          <p:nvPr>
            <p:ph type="body" sz="quarter" idx="28"/>
          </p:nvPr>
        </p:nvSpPr>
        <p:spPr>
          <a:xfrm>
            <a:off x="7886475" y="4646622"/>
            <a:ext cx="2516483" cy="721554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6" name="Rectangle"/>
          <p:cNvSpPr>
            <a:spLocks noGrp="1"/>
          </p:cNvSpPr>
          <p:nvPr>
            <p:ph type="body" sz="quarter" idx="29"/>
          </p:nvPr>
        </p:nvSpPr>
        <p:spPr>
          <a:xfrm>
            <a:off x="8413752" y="4126598"/>
            <a:ext cx="1887609" cy="30349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148582" indent="-148582" defTabSz="594329">
              <a:spcBef>
                <a:spcPts val="600"/>
              </a:spcBef>
              <a:defRPr sz="1819"/>
            </a:pPr>
            <a:endParaRPr/>
          </a:p>
        </p:txBody>
      </p:sp>
      <p:sp>
        <p:nvSpPr>
          <p:cNvPr id="2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Image"/>
          <p:cNvSpPr>
            <a:spLocks noGrp="1"/>
          </p:cNvSpPr>
          <p:nvPr>
            <p:ph type="pic" sz="quarter" idx="21"/>
          </p:nvPr>
        </p:nvSpPr>
        <p:spPr>
          <a:xfrm>
            <a:off x="7187600" y="2225039"/>
            <a:ext cx="2076452" cy="135414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3" name="Image"/>
          <p:cNvSpPr>
            <a:spLocks noGrp="1"/>
          </p:cNvSpPr>
          <p:nvPr>
            <p:ph type="pic" sz="quarter" idx="22"/>
          </p:nvPr>
        </p:nvSpPr>
        <p:spPr>
          <a:xfrm>
            <a:off x="2927930" y="2225039"/>
            <a:ext cx="2076451" cy="135414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4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6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2_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0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6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gradFill>
            <a:gsLst>
              <a:gs pos="0">
                <a:srgbClr val="5C85B4"/>
              </a:gs>
              <a:gs pos="50000">
                <a:srgbClr val="3C75AE"/>
              </a:gs>
              <a:gs pos="100000">
                <a:srgbClr val="30679F"/>
              </a:gs>
            </a:gsLst>
            <a:lin ang="5400000"/>
          </a:gradFill>
          <a:ln w="6350">
            <a:solidFill>
              <a:schemeClr val="accent5"/>
            </a:solidFill>
            <a:miter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30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Web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Image"/>
          <p:cNvSpPr>
            <a:spLocks noGrp="1"/>
          </p:cNvSpPr>
          <p:nvPr>
            <p:ph type="pic" sz="quarter" idx="21"/>
          </p:nvPr>
        </p:nvSpPr>
        <p:spPr>
          <a:xfrm>
            <a:off x="6097587" y="2625086"/>
            <a:ext cx="5287532" cy="297755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29" name="Title Text"/>
          <p:cNvSpPr txBox="1">
            <a:spLocks noGrp="1"/>
          </p:cNvSpPr>
          <p:nvPr>
            <p:ph type="title"/>
          </p:nvPr>
        </p:nvSpPr>
        <p:spPr>
          <a:xfrm>
            <a:off x="1524000" y="616918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36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1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3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custom-page-bg.jpg" descr="custom-page-b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Image"/>
          <p:cNvSpPr>
            <a:spLocks noGrp="1"/>
          </p:cNvSpPr>
          <p:nvPr>
            <p:ph type="pic" sz="quarter" idx="21"/>
          </p:nvPr>
        </p:nvSpPr>
        <p:spPr>
          <a:xfrm>
            <a:off x="3893155" y="2521162"/>
            <a:ext cx="2103903" cy="143448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5" name="Image"/>
          <p:cNvSpPr>
            <a:spLocks noGrp="1"/>
          </p:cNvSpPr>
          <p:nvPr>
            <p:ph type="pic" sz="quarter" idx="22"/>
          </p:nvPr>
        </p:nvSpPr>
        <p:spPr>
          <a:xfrm>
            <a:off x="6185005" y="2521162"/>
            <a:ext cx="2103903" cy="143448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6" name="Image"/>
          <p:cNvSpPr>
            <a:spLocks noGrp="1"/>
          </p:cNvSpPr>
          <p:nvPr>
            <p:ph type="pic" sz="quarter" idx="23"/>
          </p:nvPr>
        </p:nvSpPr>
        <p:spPr>
          <a:xfrm>
            <a:off x="8476856" y="2521162"/>
            <a:ext cx="2103903" cy="143448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7" name="Image"/>
          <p:cNvSpPr>
            <a:spLocks noGrp="1"/>
          </p:cNvSpPr>
          <p:nvPr>
            <p:ph type="pic" sz="quarter" idx="24"/>
          </p:nvPr>
        </p:nvSpPr>
        <p:spPr>
          <a:xfrm>
            <a:off x="1601304" y="2521162"/>
            <a:ext cx="2103903" cy="143448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8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5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6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Image"/>
          <p:cNvSpPr>
            <a:spLocks noGrp="1"/>
          </p:cNvSpPr>
          <p:nvPr>
            <p:ph type="pic" sz="quarter" idx="21"/>
          </p:nvPr>
        </p:nvSpPr>
        <p:spPr>
          <a:xfrm>
            <a:off x="3528986" y="2324829"/>
            <a:ext cx="722378" cy="722379"/>
          </a:xfrm>
          <a:prstGeom prst="rect">
            <a:avLst/>
          </a:prstGeom>
          <a:ln>
            <a:solidFill>
              <a:srgbClr val="A6A6A6"/>
            </a:solidFill>
            <a:miter lim="800000"/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9" name="Image"/>
          <p:cNvSpPr>
            <a:spLocks noGrp="1"/>
          </p:cNvSpPr>
          <p:nvPr>
            <p:ph type="pic" sz="quarter" idx="22"/>
          </p:nvPr>
        </p:nvSpPr>
        <p:spPr>
          <a:xfrm>
            <a:off x="7940643" y="2324829"/>
            <a:ext cx="722378" cy="722379"/>
          </a:xfrm>
          <a:prstGeom prst="rect">
            <a:avLst/>
          </a:prstGeom>
          <a:ln>
            <a:solidFill>
              <a:srgbClr val="A6A6A6"/>
            </a:solidFill>
            <a:miter lim="800000"/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0" name="Image"/>
          <p:cNvSpPr>
            <a:spLocks noGrp="1"/>
          </p:cNvSpPr>
          <p:nvPr>
            <p:ph type="pic" sz="quarter" idx="23"/>
          </p:nvPr>
        </p:nvSpPr>
        <p:spPr>
          <a:xfrm>
            <a:off x="2218363" y="4479073"/>
            <a:ext cx="722378" cy="722378"/>
          </a:xfrm>
          <a:prstGeom prst="rect">
            <a:avLst/>
          </a:prstGeom>
          <a:ln>
            <a:solidFill>
              <a:srgbClr val="A6A6A6"/>
            </a:solidFill>
            <a:miter lim="800000"/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1" name="Image"/>
          <p:cNvSpPr>
            <a:spLocks noGrp="1"/>
          </p:cNvSpPr>
          <p:nvPr>
            <p:ph type="pic" sz="quarter" idx="24"/>
          </p:nvPr>
        </p:nvSpPr>
        <p:spPr>
          <a:xfrm>
            <a:off x="3980198" y="4479073"/>
            <a:ext cx="722378" cy="722378"/>
          </a:xfrm>
          <a:prstGeom prst="rect">
            <a:avLst/>
          </a:prstGeom>
          <a:ln>
            <a:solidFill>
              <a:srgbClr val="A6A6A6"/>
            </a:solidFill>
            <a:miter lim="800000"/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2" name="Image"/>
          <p:cNvSpPr>
            <a:spLocks noGrp="1"/>
          </p:cNvSpPr>
          <p:nvPr>
            <p:ph type="pic" sz="quarter" idx="25"/>
          </p:nvPr>
        </p:nvSpPr>
        <p:spPr>
          <a:xfrm>
            <a:off x="5744216" y="4479073"/>
            <a:ext cx="722378" cy="722378"/>
          </a:xfrm>
          <a:prstGeom prst="rect">
            <a:avLst/>
          </a:prstGeom>
          <a:ln>
            <a:solidFill>
              <a:srgbClr val="A6A6A6"/>
            </a:solidFill>
            <a:miter lim="800000"/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3" name="Image"/>
          <p:cNvSpPr>
            <a:spLocks noGrp="1"/>
          </p:cNvSpPr>
          <p:nvPr>
            <p:ph type="pic" sz="quarter" idx="26"/>
          </p:nvPr>
        </p:nvSpPr>
        <p:spPr>
          <a:xfrm>
            <a:off x="7487976" y="4479073"/>
            <a:ext cx="722378" cy="722378"/>
          </a:xfrm>
          <a:prstGeom prst="rect">
            <a:avLst/>
          </a:prstGeom>
          <a:ln>
            <a:solidFill>
              <a:srgbClr val="A6A6A6"/>
            </a:solidFill>
            <a:miter lim="800000"/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4" name="Image"/>
          <p:cNvSpPr>
            <a:spLocks noGrp="1"/>
          </p:cNvSpPr>
          <p:nvPr>
            <p:ph type="pic" sz="quarter" idx="27"/>
          </p:nvPr>
        </p:nvSpPr>
        <p:spPr>
          <a:xfrm>
            <a:off x="9249812" y="4479073"/>
            <a:ext cx="722378" cy="722378"/>
          </a:xfrm>
          <a:prstGeom prst="rect">
            <a:avLst/>
          </a:prstGeom>
          <a:ln>
            <a:solidFill>
              <a:srgbClr val="A6A6A6"/>
            </a:solidFill>
            <a:miter lim="800000"/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5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7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Image"/>
          <p:cNvSpPr>
            <a:spLocks noGrp="1"/>
          </p:cNvSpPr>
          <p:nvPr>
            <p:ph type="pic" sz="quarter" idx="21"/>
          </p:nvPr>
        </p:nvSpPr>
        <p:spPr>
          <a:xfrm>
            <a:off x="894186" y="2316714"/>
            <a:ext cx="2054688" cy="9897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Image"/>
          <p:cNvSpPr>
            <a:spLocks noGrp="1"/>
          </p:cNvSpPr>
          <p:nvPr>
            <p:ph type="pic" sz="quarter" idx="22"/>
          </p:nvPr>
        </p:nvSpPr>
        <p:spPr>
          <a:xfrm>
            <a:off x="6400798" y="2316714"/>
            <a:ext cx="2054686" cy="9897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7" name="Image"/>
          <p:cNvSpPr>
            <a:spLocks noGrp="1"/>
          </p:cNvSpPr>
          <p:nvPr>
            <p:ph type="pic" sz="quarter" idx="23"/>
          </p:nvPr>
        </p:nvSpPr>
        <p:spPr>
          <a:xfrm>
            <a:off x="3647571" y="4680079"/>
            <a:ext cx="2054686" cy="9897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8" name="Image"/>
          <p:cNvSpPr>
            <a:spLocks noGrp="1"/>
          </p:cNvSpPr>
          <p:nvPr>
            <p:ph type="pic" sz="quarter" idx="24"/>
          </p:nvPr>
        </p:nvSpPr>
        <p:spPr>
          <a:xfrm>
            <a:off x="9154182" y="4680079"/>
            <a:ext cx="2054686" cy="9897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9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1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9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Image"/>
          <p:cNvSpPr>
            <a:spLocks noGrp="1"/>
          </p:cNvSpPr>
          <p:nvPr>
            <p:ph type="pic" sz="quarter" idx="21"/>
          </p:nvPr>
        </p:nvSpPr>
        <p:spPr>
          <a:xfrm>
            <a:off x="1082175" y="2235125"/>
            <a:ext cx="1962283" cy="19025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0" name="Image"/>
          <p:cNvSpPr>
            <a:spLocks noGrp="1"/>
          </p:cNvSpPr>
          <p:nvPr>
            <p:ph type="pic" sz="quarter" idx="22"/>
          </p:nvPr>
        </p:nvSpPr>
        <p:spPr>
          <a:xfrm>
            <a:off x="3836096" y="2235125"/>
            <a:ext cx="1962284" cy="19025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1" name="Image"/>
          <p:cNvSpPr>
            <a:spLocks noGrp="1"/>
          </p:cNvSpPr>
          <p:nvPr>
            <p:ph type="pic" sz="quarter" idx="23"/>
          </p:nvPr>
        </p:nvSpPr>
        <p:spPr>
          <a:xfrm>
            <a:off x="6590020" y="2235125"/>
            <a:ext cx="1962284" cy="19025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2" name="Image"/>
          <p:cNvSpPr>
            <a:spLocks noGrp="1"/>
          </p:cNvSpPr>
          <p:nvPr>
            <p:ph type="pic" sz="quarter" idx="24"/>
          </p:nvPr>
        </p:nvSpPr>
        <p:spPr>
          <a:xfrm>
            <a:off x="9156386" y="2235125"/>
            <a:ext cx="1962284" cy="19025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0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Image"/>
          <p:cNvSpPr>
            <a:spLocks noGrp="1"/>
          </p:cNvSpPr>
          <p:nvPr>
            <p:ph type="pic" sz="quarter" idx="21"/>
          </p:nvPr>
        </p:nvSpPr>
        <p:spPr>
          <a:xfrm>
            <a:off x="1758588" y="2233539"/>
            <a:ext cx="1574411" cy="15744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3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5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Image"/>
          <p:cNvSpPr>
            <a:spLocks noGrp="1"/>
          </p:cNvSpPr>
          <p:nvPr>
            <p:ph type="pic" sz="quarter" idx="21"/>
          </p:nvPr>
        </p:nvSpPr>
        <p:spPr>
          <a:xfrm>
            <a:off x="1680004" y="3048466"/>
            <a:ext cx="4176301" cy="31237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4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2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6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127" name="Image"/>
          <p:cNvSpPr>
            <a:spLocks noGrp="1"/>
          </p:cNvSpPr>
          <p:nvPr>
            <p:ph type="pic" sz="quarter" idx="22"/>
          </p:nvPr>
        </p:nvSpPr>
        <p:spPr>
          <a:xfrm>
            <a:off x="5376245" y="2669879"/>
            <a:ext cx="960122" cy="96012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8" name="Circle"/>
          <p:cNvSpPr/>
          <p:nvPr/>
        </p:nvSpPr>
        <p:spPr>
          <a:xfrm>
            <a:off x="5057809" y="2351444"/>
            <a:ext cx="1596993" cy="1596993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007572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1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1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1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5681" y="6385245"/>
            <a:ext cx="278120" cy="3073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939393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4" r:id="rId14"/>
    <p:sldLayoutId id="2147483665" r:id="rId15"/>
    <p:sldLayoutId id="2147483666" r:id="rId16"/>
    <p:sldLayoutId id="2147483667" r:id="rId17"/>
    <p:sldLayoutId id="2147483671" r:id="rId18"/>
    <p:sldLayoutId id="2147483672" r:id="rId19"/>
    <p:sldLayoutId id="2147483673" r:id="rId20"/>
    <p:sldLayoutId id="2147483675" r:id="rId21"/>
    <p:sldLayoutId id="2147483676" r:id="rId22"/>
    <p:sldLayoutId id="2147483677" r:id="rId23"/>
  </p:sldLayoutIdLst>
  <p:transition spd="med"/>
  <p:txStyles>
    <p:titleStyle>
      <a:lvl1pPr marL="0" marR="0" indent="0" algn="l" defTabSz="91435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494949"/>
          </a:solidFill>
          <a:uFillTx/>
          <a:latin typeface="Lato Heavy"/>
          <a:ea typeface="Lato Heavy"/>
          <a:cs typeface="Lato Heavy"/>
          <a:sym typeface="Lato Heavy"/>
        </a:defRPr>
      </a:lvl1pPr>
      <a:lvl2pPr marL="0" marR="0" indent="0" algn="l" defTabSz="91435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494949"/>
          </a:solidFill>
          <a:uFillTx/>
          <a:latin typeface="Lato Heavy"/>
          <a:ea typeface="Lato Heavy"/>
          <a:cs typeface="Lato Heavy"/>
          <a:sym typeface="Lato Heavy"/>
        </a:defRPr>
      </a:lvl2pPr>
      <a:lvl3pPr marL="0" marR="0" indent="0" algn="l" defTabSz="91435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494949"/>
          </a:solidFill>
          <a:uFillTx/>
          <a:latin typeface="Lato Heavy"/>
          <a:ea typeface="Lato Heavy"/>
          <a:cs typeface="Lato Heavy"/>
          <a:sym typeface="Lato Heavy"/>
        </a:defRPr>
      </a:lvl3pPr>
      <a:lvl4pPr marL="0" marR="0" indent="0" algn="l" defTabSz="91435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494949"/>
          </a:solidFill>
          <a:uFillTx/>
          <a:latin typeface="Lato Heavy"/>
          <a:ea typeface="Lato Heavy"/>
          <a:cs typeface="Lato Heavy"/>
          <a:sym typeface="Lato Heavy"/>
        </a:defRPr>
      </a:lvl4pPr>
      <a:lvl5pPr marL="0" marR="0" indent="0" algn="l" defTabSz="91435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494949"/>
          </a:solidFill>
          <a:uFillTx/>
          <a:latin typeface="Lato Heavy"/>
          <a:ea typeface="Lato Heavy"/>
          <a:cs typeface="Lato Heavy"/>
          <a:sym typeface="Lato Heavy"/>
        </a:defRPr>
      </a:lvl5pPr>
      <a:lvl6pPr marL="0" marR="0" indent="0" algn="l" defTabSz="91435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494949"/>
          </a:solidFill>
          <a:uFillTx/>
          <a:latin typeface="Lato Heavy"/>
          <a:ea typeface="Lato Heavy"/>
          <a:cs typeface="Lato Heavy"/>
          <a:sym typeface="Lato Heavy"/>
        </a:defRPr>
      </a:lvl6pPr>
      <a:lvl7pPr marL="0" marR="0" indent="0" algn="l" defTabSz="91435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494949"/>
          </a:solidFill>
          <a:uFillTx/>
          <a:latin typeface="Lato Heavy"/>
          <a:ea typeface="Lato Heavy"/>
          <a:cs typeface="Lato Heavy"/>
          <a:sym typeface="Lato Heavy"/>
        </a:defRPr>
      </a:lvl7pPr>
      <a:lvl8pPr marL="0" marR="0" indent="0" algn="l" defTabSz="91435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494949"/>
          </a:solidFill>
          <a:uFillTx/>
          <a:latin typeface="Lato Heavy"/>
          <a:ea typeface="Lato Heavy"/>
          <a:cs typeface="Lato Heavy"/>
          <a:sym typeface="Lato Heavy"/>
        </a:defRPr>
      </a:lvl8pPr>
      <a:lvl9pPr marL="0" marR="0" indent="0" algn="l" defTabSz="91435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494949"/>
          </a:solidFill>
          <a:uFillTx/>
          <a:latin typeface="Lato Heavy"/>
          <a:ea typeface="Lato Heavy"/>
          <a:cs typeface="Lato Heavy"/>
          <a:sym typeface="Lato Heavy"/>
        </a:defRPr>
      </a:lvl9pPr>
    </p:titleStyle>
    <p:bodyStyle>
      <a:lvl1pPr marL="228589" marR="0" indent="-228589" algn="l" defTabSz="91435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494949"/>
          </a:solidFill>
          <a:uFillTx/>
          <a:latin typeface="Open Sans Light"/>
          <a:ea typeface="Open Sans Light"/>
          <a:cs typeface="Open Sans Light"/>
          <a:sym typeface="Open Sans Light"/>
        </a:defRPr>
      </a:lvl1pPr>
      <a:lvl2pPr marL="723864" marR="0" indent="-266686" algn="l" defTabSz="91435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494949"/>
          </a:solidFill>
          <a:uFillTx/>
          <a:latin typeface="Open Sans Light"/>
          <a:ea typeface="Open Sans Light"/>
          <a:cs typeface="Open Sans Light"/>
          <a:sym typeface="Open Sans Light"/>
        </a:defRPr>
      </a:lvl2pPr>
      <a:lvl3pPr marL="1234378" marR="0" indent="-320023" algn="l" defTabSz="91435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494949"/>
          </a:solidFill>
          <a:uFillTx/>
          <a:latin typeface="Open Sans Light"/>
          <a:ea typeface="Open Sans Light"/>
          <a:cs typeface="Open Sans Light"/>
          <a:sym typeface="Open Sans Light"/>
        </a:defRPr>
      </a:lvl3pPr>
      <a:lvl4pPr marL="1727112" marR="0" indent="-355581" algn="l" defTabSz="91435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494949"/>
          </a:solidFill>
          <a:uFillTx/>
          <a:latin typeface="Open Sans Light"/>
          <a:ea typeface="Open Sans Light"/>
          <a:cs typeface="Open Sans Light"/>
          <a:sym typeface="Open Sans Light"/>
        </a:defRPr>
      </a:lvl4pPr>
      <a:lvl5pPr marL="2184289" marR="0" indent="-355581" algn="l" defTabSz="91435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494949"/>
          </a:solidFill>
          <a:uFillTx/>
          <a:latin typeface="Open Sans Light"/>
          <a:ea typeface="Open Sans Light"/>
          <a:cs typeface="Open Sans Light"/>
          <a:sym typeface="Open Sans Light"/>
        </a:defRPr>
      </a:lvl5pPr>
      <a:lvl6pPr marL="2641467" marR="0" indent="-355581" algn="l" defTabSz="91435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494949"/>
          </a:solidFill>
          <a:uFillTx/>
          <a:latin typeface="Open Sans Light"/>
          <a:ea typeface="Open Sans Light"/>
          <a:cs typeface="Open Sans Light"/>
          <a:sym typeface="Open Sans Light"/>
        </a:defRPr>
      </a:lvl6pPr>
      <a:lvl7pPr marL="3098644" marR="0" indent="-355581" algn="l" defTabSz="91435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494949"/>
          </a:solidFill>
          <a:uFillTx/>
          <a:latin typeface="Open Sans Light"/>
          <a:ea typeface="Open Sans Light"/>
          <a:cs typeface="Open Sans Light"/>
          <a:sym typeface="Open Sans Light"/>
        </a:defRPr>
      </a:lvl7pPr>
      <a:lvl8pPr marL="3555822" marR="0" indent="-355581" algn="l" defTabSz="91435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494949"/>
          </a:solidFill>
          <a:uFillTx/>
          <a:latin typeface="Open Sans Light"/>
          <a:ea typeface="Open Sans Light"/>
          <a:cs typeface="Open Sans Light"/>
          <a:sym typeface="Open Sans Light"/>
        </a:defRPr>
      </a:lvl8pPr>
      <a:lvl9pPr marL="4013000" marR="0" indent="-355582" algn="l" defTabSz="91435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494949"/>
          </a:solidFill>
          <a:uFillTx/>
          <a:latin typeface="Open Sans Light"/>
          <a:ea typeface="Open Sans Light"/>
          <a:cs typeface="Open Sans Light"/>
          <a:sym typeface="Open Sans Light"/>
        </a:defRPr>
      </a:lvl9pPr>
    </p:bodyStyle>
    <p:otherStyle>
      <a:lvl1pPr marL="0" marR="0" indent="0" algn="r" defTabSz="9140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1pPr>
      <a:lvl2pPr marL="0" marR="0" indent="0" algn="r" defTabSz="9140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2pPr>
      <a:lvl3pPr marL="0" marR="0" indent="0" algn="r" defTabSz="9140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3pPr>
      <a:lvl4pPr marL="0" marR="0" indent="0" algn="r" defTabSz="9140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4pPr>
      <a:lvl5pPr marL="0" marR="0" indent="0" algn="r" defTabSz="9140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5pPr>
      <a:lvl6pPr marL="0" marR="0" indent="0" algn="r" defTabSz="9140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6pPr>
      <a:lvl7pPr marL="0" marR="0" indent="0" algn="r" defTabSz="9140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7pPr>
      <a:lvl8pPr marL="0" marR="0" indent="0" algn="r" defTabSz="9140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8pPr>
      <a:lvl9pPr marL="0" marR="0" indent="0" algn="r" defTabSz="9140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Rectangle"/>
          <p:cNvSpPr/>
          <p:nvPr/>
        </p:nvSpPr>
        <p:spPr>
          <a:xfrm>
            <a:off x="1082175" y="4137633"/>
            <a:ext cx="1962284" cy="61665"/>
          </a:xfrm>
          <a:prstGeom prst="rect">
            <a:avLst/>
          </a:prstGeom>
          <a:gradFill>
            <a:gsLst>
              <a:gs pos="0">
                <a:srgbClr val="5C85B4"/>
              </a:gs>
              <a:gs pos="50000">
                <a:srgbClr val="3C75AE"/>
              </a:gs>
              <a:gs pos="100000">
                <a:srgbClr val="30679F"/>
              </a:gs>
            </a:gsLst>
            <a:lin ang="5400000"/>
          </a:gradFill>
          <a:ln w="6350">
            <a:solidFill>
              <a:schemeClr val="accent5"/>
            </a:solidFill>
            <a:miter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549" name="Rectangle"/>
          <p:cNvSpPr/>
          <p:nvPr/>
        </p:nvSpPr>
        <p:spPr>
          <a:xfrm>
            <a:off x="9156386" y="4137633"/>
            <a:ext cx="1962284" cy="61665"/>
          </a:xfrm>
          <a:prstGeom prst="rect">
            <a:avLst/>
          </a:prstGeom>
          <a:gradFill>
            <a:gsLst>
              <a:gs pos="0">
                <a:srgbClr val="5C85B4"/>
              </a:gs>
              <a:gs pos="50000">
                <a:srgbClr val="3C75AE"/>
              </a:gs>
              <a:gs pos="100000">
                <a:srgbClr val="30679F"/>
              </a:gs>
            </a:gsLst>
            <a:lin ang="5400000"/>
          </a:gradFill>
          <a:ln w="6350">
            <a:solidFill>
              <a:schemeClr val="accent5"/>
            </a:solidFill>
            <a:miter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550" name="Rectangle"/>
          <p:cNvSpPr/>
          <p:nvPr/>
        </p:nvSpPr>
        <p:spPr>
          <a:xfrm>
            <a:off x="6590020" y="4137633"/>
            <a:ext cx="1962284" cy="61665"/>
          </a:xfrm>
          <a:prstGeom prst="rect">
            <a:avLst/>
          </a:prstGeom>
          <a:gradFill>
            <a:gsLst>
              <a:gs pos="0">
                <a:srgbClr val="5C85B4"/>
              </a:gs>
              <a:gs pos="50000">
                <a:srgbClr val="3C75AE"/>
              </a:gs>
              <a:gs pos="100000">
                <a:srgbClr val="30679F"/>
              </a:gs>
            </a:gsLst>
            <a:lin ang="5400000"/>
          </a:gradFill>
          <a:ln w="6350">
            <a:solidFill>
              <a:schemeClr val="accent5"/>
            </a:solidFill>
            <a:miter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551" name="Rectangle"/>
          <p:cNvSpPr/>
          <p:nvPr/>
        </p:nvSpPr>
        <p:spPr>
          <a:xfrm>
            <a:off x="3836098" y="4137633"/>
            <a:ext cx="1962283" cy="61665"/>
          </a:xfrm>
          <a:prstGeom prst="rect">
            <a:avLst/>
          </a:prstGeom>
          <a:gradFill>
            <a:gsLst>
              <a:gs pos="0">
                <a:srgbClr val="5C85B4"/>
              </a:gs>
              <a:gs pos="50000">
                <a:srgbClr val="3C75AE"/>
              </a:gs>
              <a:gs pos="100000">
                <a:srgbClr val="30679F"/>
              </a:gs>
            </a:gsLst>
            <a:lin ang="5400000"/>
          </a:gradFill>
          <a:ln w="6350">
            <a:solidFill>
              <a:schemeClr val="accent5"/>
            </a:solidFill>
            <a:miter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552" name="Body text here or lorem ipsum long hana nunok doloramet, lorem consectetur baraka simanuk hem barakachem tarakacheok tok"/>
          <p:cNvSpPr txBox="1">
            <a:spLocks noGrp="1"/>
          </p:cNvSpPr>
          <p:nvPr>
            <p:ph type="body" sz="quarter" idx="1"/>
          </p:nvPr>
        </p:nvSpPr>
        <p:spPr>
          <a:xfrm>
            <a:off x="6590020" y="5024437"/>
            <a:ext cx="1868487" cy="914402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>
                <a:solidFill>
                  <a:srgbClr val="898989"/>
                </a:solidFill>
              </a:defRPr>
            </a:lvl1pPr>
          </a:lstStyle>
          <a:p>
            <a:r>
              <a:t>Body text here or lorem ipsum long hana nunok doloramet, lorem consectetur baraka simanuk hem barakachem tarakacheok tok</a:t>
            </a:r>
          </a:p>
        </p:txBody>
      </p:sp>
      <p:sp>
        <p:nvSpPr>
          <p:cNvPr id="553" name="Body text here or lorem ipsum long hana nunok doloramet, lorem consectetur baraka simanuk hem barakachem tarakacheok tok"/>
          <p:cNvSpPr txBox="1"/>
          <p:nvPr/>
        </p:nvSpPr>
        <p:spPr>
          <a:xfrm>
            <a:off x="3836096" y="5024437"/>
            <a:ext cx="1912937" cy="889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>
            <a:lvl1pPr defTabSz="914353">
              <a:spcBef>
                <a:spcPts val="1000"/>
              </a:spcBef>
              <a:defRPr sz="1000">
                <a:solidFill>
                  <a:srgbClr val="89898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r>
              <a:t>Body text here or lorem ipsum long hana nunok doloramet, lorem consectetur baraka simanuk hem barakachem tarakacheok tok</a:t>
            </a:r>
          </a:p>
        </p:txBody>
      </p:sp>
      <p:sp>
        <p:nvSpPr>
          <p:cNvPr id="554" name="MR. JOHN DOE"/>
          <p:cNvSpPr txBox="1"/>
          <p:nvPr/>
        </p:nvSpPr>
        <p:spPr>
          <a:xfrm>
            <a:off x="1082175" y="4484687"/>
            <a:ext cx="1962283" cy="241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>
            <a:lvl1pPr defTabSz="914353">
              <a:lnSpc>
                <a:spcPct val="90000"/>
              </a:lnSpc>
              <a:spcBef>
                <a:spcPts val="1000"/>
              </a:spcBef>
              <a:defRPr sz="1400">
                <a:solidFill>
                  <a:srgbClr val="898989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1pPr>
          </a:lstStyle>
          <a:p>
            <a:r>
              <a:t>MR. JOHN DOE</a:t>
            </a:r>
          </a:p>
        </p:txBody>
      </p:sp>
      <p:sp>
        <p:nvSpPr>
          <p:cNvPr id="555" name="Investor"/>
          <p:cNvSpPr txBox="1"/>
          <p:nvPr/>
        </p:nvSpPr>
        <p:spPr>
          <a:xfrm>
            <a:off x="3836096" y="4713287"/>
            <a:ext cx="1082677" cy="177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>
            <a:lvl1pPr defTabSz="914353">
              <a:lnSpc>
                <a:spcPct val="90000"/>
              </a:lnSpc>
              <a:spcBef>
                <a:spcPts val="1000"/>
              </a:spcBef>
              <a:defRPr sz="1000">
                <a:solidFill>
                  <a:srgbClr val="89898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r>
              <a:t>Investor</a:t>
            </a:r>
          </a:p>
        </p:txBody>
      </p:sp>
      <p:sp>
        <p:nvSpPr>
          <p:cNvPr id="556" name="MRS. SARAH"/>
          <p:cNvSpPr txBox="1"/>
          <p:nvPr/>
        </p:nvSpPr>
        <p:spPr>
          <a:xfrm>
            <a:off x="3836096" y="4484687"/>
            <a:ext cx="1962284" cy="241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>
            <a:lvl1pPr defTabSz="914353">
              <a:lnSpc>
                <a:spcPct val="90000"/>
              </a:lnSpc>
              <a:spcBef>
                <a:spcPts val="1000"/>
              </a:spcBef>
              <a:defRPr sz="1400">
                <a:solidFill>
                  <a:srgbClr val="898989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1pPr>
          </a:lstStyle>
          <a:p>
            <a:r>
              <a:t>MRS. SARAH</a:t>
            </a:r>
          </a:p>
        </p:txBody>
      </p:sp>
      <p:sp>
        <p:nvSpPr>
          <p:cNvPr id="557" name="1st Time Buyer"/>
          <p:cNvSpPr txBox="1"/>
          <p:nvPr/>
        </p:nvSpPr>
        <p:spPr>
          <a:xfrm>
            <a:off x="1082175" y="4713287"/>
            <a:ext cx="1484315" cy="177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>
            <a:lvl1pPr defTabSz="914353">
              <a:lnSpc>
                <a:spcPct val="90000"/>
              </a:lnSpc>
              <a:spcBef>
                <a:spcPts val="1000"/>
              </a:spcBef>
              <a:defRPr sz="1000">
                <a:solidFill>
                  <a:srgbClr val="89898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r>
              <a:t>1st Time Buyer</a:t>
            </a:r>
          </a:p>
        </p:txBody>
      </p:sp>
      <p:sp>
        <p:nvSpPr>
          <p:cNvPr id="558" name="MR. JOE CAM"/>
          <p:cNvSpPr txBox="1"/>
          <p:nvPr/>
        </p:nvSpPr>
        <p:spPr>
          <a:xfrm>
            <a:off x="9156386" y="4484687"/>
            <a:ext cx="1962284" cy="241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>
            <a:lvl1pPr defTabSz="914353">
              <a:lnSpc>
                <a:spcPct val="90000"/>
              </a:lnSpc>
              <a:spcBef>
                <a:spcPts val="1000"/>
              </a:spcBef>
              <a:defRPr sz="1400">
                <a:solidFill>
                  <a:srgbClr val="898989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1pPr>
          </a:lstStyle>
          <a:p>
            <a:r>
              <a:t>MR. JOE CAM</a:t>
            </a:r>
          </a:p>
        </p:txBody>
      </p:sp>
      <p:sp>
        <p:nvSpPr>
          <p:cNvPr id="559" name="Seller"/>
          <p:cNvSpPr txBox="1"/>
          <p:nvPr/>
        </p:nvSpPr>
        <p:spPr>
          <a:xfrm>
            <a:off x="9156386" y="4713287"/>
            <a:ext cx="1624014" cy="177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>
            <a:lvl1pPr defTabSz="914353">
              <a:lnSpc>
                <a:spcPct val="90000"/>
              </a:lnSpc>
              <a:spcBef>
                <a:spcPts val="1000"/>
              </a:spcBef>
              <a:defRPr sz="1000">
                <a:solidFill>
                  <a:srgbClr val="89898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r>
              <a:t>Seller</a:t>
            </a:r>
          </a:p>
        </p:txBody>
      </p:sp>
      <p:sp>
        <p:nvSpPr>
          <p:cNvPr id="560" name="House Flipper"/>
          <p:cNvSpPr txBox="1"/>
          <p:nvPr/>
        </p:nvSpPr>
        <p:spPr>
          <a:xfrm>
            <a:off x="6590016" y="4713287"/>
            <a:ext cx="1347789" cy="177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>
            <a:lvl1pPr defTabSz="914353">
              <a:lnSpc>
                <a:spcPct val="90000"/>
              </a:lnSpc>
              <a:spcBef>
                <a:spcPts val="1000"/>
              </a:spcBef>
              <a:defRPr sz="1000">
                <a:solidFill>
                  <a:srgbClr val="89898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r>
              <a:t>House Flipper</a:t>
            </a:r>
          </a:p>
        </p:txBody>
      </p:sp>
      <p:sp>
        <p:nvSpPr>
          <p:cNvPr id="561" name="MRS. RUHA"/>
          <p:cNvSpPr txBox="1"/>
          <p:nvPr/>
        </p:nvSpPr>
        <p:spPr>
          <a:xfrm>
            <a:off x="6590016" y="4484687"/>
            <a:ext cx="1962288" cy="241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>
            <a:lvl1pPr defTabSz="914353">
              <a:lnSpc>
                <a:spcPct val="90000"/>
              </a:lnSpc>
              <a:spcBef>
                <a:spcPts val="1000"/>
              </a:spcBef>
              <a:defRPr sz="1400">
                <a:solidFill>
                  <a:srgbClr val="898989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1pPr>
          </a:lstStyle>
          <a:p>
            <a:r>
              <a:t>MRS. RUHA</a:t>
            </a:r>
          </a:p>
        </p:txBody>
      </p:sp>
      <p:sp>
        <p:nvSpPr>
          <p:cNvPr id="562" name="Body text here or lorem ipsum long hana nunok doloramet, lorem consectetur baraka simanuk hem barakachem tarakacheok tok"/>
          <p:cNvSpPr txBox="1"/>
          <p:nvPr/>
        </p:nvSpPr>
        <p:spPr>
          <a:xfrm>
            <a:off x="1082175" y="5024437"/>
            <a:ext cx="1892301" cy="889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>
            <a:lvl1pPr defTabSz="914353">
              <a:spcBef>
                <a:spcPts val="1000"/>
              </a:spcBef>
              <a:defRPr sz="1000">
                <a:solidFill>
                  <a:srgbClr val="89898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r>
              <a:t>Body text here or lorem ipsum long hana nunok doloramet, lorem consectetur baraka simanuk hem barakachem tarakacheok tok</a:t>
            </a:r>
          </a:p>
        </p:txBody>
      </p:sp>
      <p:sp>
        <p:nvSpPr>
          <p:cNvPr id="563" name="What My Clients are Sayin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667478">
              <a:defRPr sz="2600" b="0">
                <a:solidFill>
                  <a:srgbClr val="000000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1pPr>
          </a:lstStyle>
          <a:p>
            <a:r>
              <a:t>What My Clients are Saying</a:t>
            </a:r>
          </a:p>
        </p:txBody>
      </p:sp>
      <p:sp>
        <p:nvSpPr>
          <p:cNvPr id="564" name="Body text here or lorem ipsum long hana nunok doloramet, lorem consectetur baraka simanuk hem barakachem tarakacheok tok"/>
          <p:cNvSpPr txBox="1"/>
          <p:nvPr/>
        </p:nvSpPr>
        <p:spPr>
          <a:xfrm>
            <a:off x="9156386" y="5024437"/>
            <a:ext cx="1868487" cy="889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>
            <a:lvl1pPr defTabSz="914353">
              <a:spcBef>
                <a:spcPts val="1000"/>
              </a:spcBef>
              <a:defRPr sz="1000">
                <a:solidFill>
                  <a:srgbClr val="89898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r>
              <a:t>Body text here or lorem ipsum long hana nunok doloramet, lorem consectetur baraka simanuk hem barakachem tarakacheok tok</a:t>
            </a:r>
          </a:p>
        </p:txBody>
      </p:sp>
      <p:pic>
        <p:nvPicPr>
          <p:cNvPr id="565" name="testimonials-place-holder.jpg" descr="testimonials-place-holder.jpg"/>
          <p:cNvPicPr>
            <a:picLocks noGrp="1" noChangeAspect="1"/>
          </p:cNvPicPr>
          <p:nvPr>
            <p:ph type="pic" idx="21"/>
          </p:nvPr>
        </p:nvPicPr>
        <p:blipFill>
          <a:blip r:embed="rId2"/>
          <a:srcRect t="23" b="23"/>
          <a:stretch>
            <a:fillRect/>
          </a:stretch>
        </p:blipFill>
        <p:spPr>
          <a:xfrm>
            <a:off x="1082175" y="2235124"/>
            <a:ext cx="1962283" cy="1902508"/>
          </a:xfrm>
          <a:prstGeom prst="rect">
            <a:avLst/>
          </a:prstGeom>
        </p:spPr>
      </p:pic>
      <p:pic>
        <p:nvPicPr>
          <p:cNvPr id="566" name="testimonials-place-holder.jpg" descr="testimonials-place-holder.jpg"/>
          <p:cNvPicPr>
            <a:picLocks noGrp="1" noChangeAspect="1"/>
          </p:cNvPicPr>
          <p:nvPr>
            <p:ph type="pic" idx="22"/>
          </p:nvPr>
        </p:nvPicPr>
        <p:blipFill>
          <a:blip r:embed="rId2"/>
          <a:srcRect t="23" b="23"/>
          <a:stretch>
            <a:fillRect/>
          </a:stretch>
        </p:blipFill>
        <p:spPr>
          <a:xfrm>
            <a:off x="3836096" y="2235124"/>
            <a:ext cx="1962284" cy="1902508"/>
          </a:xfrm>
          <a:prstGeom prst="rect">
            <a:avLst/>
          </a:prstGeom>
        </p:spPr>
      </p:pic>
      <p:pic>
        <p:nvPicPr>
          <p:cNvPr id="567" name="testimonials-place-holder.jpg" descr="testimonials-place-holder.jpg"/>
          <p:cNvPicPr>
            <a:picLocks noGrp="1" noChangeAspect="1"/>
          </p:cNvPicPr>
          <p:nvPr>
            <p:ph type="pic" idx="23"/>
          </p:nvPr>
        </p:nvPicPr>
        <p:blipFill>
          <a:blip r:embed="rId2"/>
          <a:srcRect t="23" b="23"/>
          <a:stretch>
            <a:fillRect/>
          </a:stretch>
        </p:blipFill>
        <p:spPr>
          <a:xfrm>
            <a:off x="6590020" y="2235124"/>
            <a:ext cx="1962284" cy="1902508"/>
          </a:xfrm>
          <a:prstGeom prst="rect">
            <a:avLst/>
          </a:prstGeom>
        </p:spPr>
      </p:pic>
      <p:pic>
        <p:nvPicPr>
          <p:cNvPr id="568" name="testimonials-place-holder.jpg" descr="testimonials-place-holder.jpg"/>
          <p:cNvPicPr>
            <a:picLocks noGrp="1" noChangeAspect="1"/>
          </p:cNvPicPr>
          <p:nvPr>
            <p:ph type="pic" idx="24"/>
          </p:nvPr>
        </p:nvPicPr>
        <p:blipFill>
          <a:blip r:embed="rId2"/>
          <a:srcRect t="23" b="23"/>
          <a:stretch>
            <a:fillRect/>
          </a:stretch>
        </p:blipFill>
        <p:spPr>
          <a:xfrm>
            <a:off x="9156386" y="2235124"/>
            <a:ext cx="1962284" cy="1902508"/>
          </a:xfrm>
          <a:prstGeom prst="rect">
            <a:avLst/>
          </a:prstGeom>
        </p:spPr>
      </p:pic>
      <p:grpSp>
        <p:nvGrpSpPr>
          <p:cNvPr id="571" name="Group"/>
          <p:cNvGrpSpPr/>
          <p:nvPr/>
        </p:nvGrpSpPr>
        <p:grpSpPr>
          <a:xfrm>
            <a:off x="9739565" y="6368513"/>
            <a:ext cx="2344155" cy="369913"/>
            <a:chOff x="0" y="0"/>
            <a:chExt cx="2344154" cy="369912"/>
          </a:xfrm>
        </p:grpSpPr>
        <p:pic>
          <p:nvPicPr>
            <p:cNvPr id="569" name="Lang-Realty-Find-Your-Way-Home.png" descr="Lang-Realty-Find-Your-Way-Home.png"/>
            <p:cNvPicPr>
              <a:picLocks noChangeAspect="1"/>
            </p:cNvPicPr>
            <p:nvPr/>
          </p:nvPicPr>
          <p:blipFill>
            <a:blip r:embed="rId3"/>
            <a:srcRect l="19780" b="48838"/>
            <a:stretch>
              <a:fillRect/>
            </a:stretch>
          </p:blipFill>
          <p:spPr>
            <a:xfrm>
              <a:off x="473251" y="9750"/>
              <a:ext cx="1870904" cy="27443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70" name="Lang-Realty-Find-Your-Way-Home.png" descr="Lang-Realty-Find-Your-Way-Home.png"/>
            <p:cNvPicPr>
              <a:picLocks noChangeAspect="1"/>
            </p:cNvPicPr>
            <p:nvPr/>
          </p:nvPicPr>
          <p:blipFill>
            <a:blip r:embed="rId3"/>
            <a:srcRect r="79657" b="31039"/>
            <a:stretch>
              <a:fillRect/>
            </a:stretch>
          </p:blipFill>
          <p:spPr>
            <a:xfrm>
              <a:off x="-1" y="-1"/>
              <a:ext cx="474439" cy="3699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="" xmlns:a14="http://schemas.microsoft.com/office/drawing/2010/main" xmlns:m="http://schemas.openxmlformats.org/officeDocument/2006/math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750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750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75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250"/>
                            </p:stCondLst>
                            <p:childTnLst>
                              <p:par>
                                <p:cTn id="19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5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5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750"/>
                            </p:stCondLst>
                            <p:childTnLst>
                              <p:par>
                                <p:cTn id="26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5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5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250"/>
                            </p:stCondLst>
                            <p:childTnLst>
                              <p:par>
                                <p:cTn id="33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6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75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750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750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000"/>
                            </p:stCondLst>
                            <p:childTnLst>
                              <p:par>
                                <p:cTn id="56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5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500"/>
                            </p:stCondLst>
                            <p:childTnLst>
                              <p:par>
                                <p:cTn id="63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5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5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0"/>
                            </p:stCondLst>
                            <p:childTnLst>
                              <p:par>
                                <p:cTn id="70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750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750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25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750"/>
                            </p:stCondLst>
                            <p:childTnLst>
                              <p:par>
                                <p:cTn id="79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fill="hold"/>
                                        <p:tgtEl>
                                          <p:spTgt spid="5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6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fill="hold"/>
                                        <p:tgtEl>
                                          <p:spTgt spid="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250"/>
                            </p:stCondLst>
                            <p:childTnLst>
                              <p:par>
                                <p:cTn id="86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fill="hold"/>
                                        <p:tgtEl>
                                          <p:spTgt spid="5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3750"/>
                            </p:stCondLst>
                            <p:childTnLst>
                              <p:par>
                                <p:cTn id="93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5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5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7" fill="hold"/>
                                        <p:tgtEl>
                                          <p:spTgt spid="5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250"/>
                            </p:stCondLst>
                            <p:childTnLst>
                              <p:par>
                                <p:cTn id="100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1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750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750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9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fill="hold"/>
                                        <p:tgtEl>
                                          <p:spTgt spid="5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5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3" fill="hold"/>
                                        <p:tgtEl>
                                          <p:spTgt spid="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7500"/>
                            </p:stCondLst>
                            <p:childTnLst>
                              <p:par>
                                <p:cTn id="116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7" fill="hold"/>
                                        <p:tgtEl>
                                          <p:spTgt spid="5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0" fill="hold"/>
                                        <p:tgtEl>
                                          <p:spTgt spid="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3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4" fill="hold"/>
                                        <p:tgtEl>
                                          <p:spTgt spid="5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7" fill="hold"/>
                                        <p:tgtEl>
                                          <p:spTgt spid="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" grpId="0" animBg="1" advAuto="0"/>
      <p:bldP spid="549" grpId="0" animBg="1" advAuto="0"/>
      <p:bldP spid="550" grpId="0" animBg="1" advAuto="0"/>
      <p:bldP spid="551" grpId="0" animBg="1" advAuto="0"/>
      <p:bldP spid="552" grpId="0" build="p" animBg="1" advAuto="0"/>
      <p:bldP spid="553" grpId="0" build="p" bldLvl="5" animBg="1" advAuto="0"/>
      <p:bldP spid="554" grpId="0" build="p" bldLvl="5" animBg="1" advAuto="0"/>
      <p:bldP spid="555" grpId="0" build="p" bldLvl="5" animBg="1" advAuto="0"/>
      <p:bldP spid="556" grpId="0" build="p" bldLvl="5" animBg="1" advAuto="0"/>
      <p:bldP spid="557" grpId="0" build="p" bldLvl="5" animBg="1" advAuto="0"/>
      <p:bldP spid="558" grpId="0" build="p" bldLvl="5" animBg="1" advAuto="0"/>
      <p:bldP spid="559" grpId="0" build="p" bldLvl="5" animBg="1" advAuto="0"/>
      <p:bldP spid="560" grpId="0" build="p" bldLvl="5" animBg="1" advAuto="0"/>
      <p:bldP spid="561" grpId="0" build="p" bldLvl="5" animBg="1" advAuto="0"/>
      <p:bldP spid="562" grpId="0" build="p" bldLvl="5" animBg="1" advAuto="0"/>
      <p:bldP spid="563" grpId="0" animBg="1" advAuto="0"/>
      <p:bldP spid="564" grpId="0" build="p" bldLvl="5" animBg="1" advAuto="0"/>
      <p:bldP spid="565" grpId="0" animBg="1" advAuto="0"/>
      <p:bldP spid="566" grpId="0" animBg="1" advAuto="0"/>
      <p:bldP spid="567" grpId="0" animBg="1" advAuto="0"/>
      <p:bldP spid="568" grpId="0" animBg="1" advAuto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494949"/>
      </a:dk1>
      <a:lt1>
        <a:srgbClr val="FFFFFF"/>
      </a:lt1>
      <a:dk2>
        <a:srgbClr val="A7A7A7"/>
      </a:dk2>
      <a:lt2>
        <a:srgbClr val="535353"/>
      </a:lt2>
      <a:accent1>
        <a:srgbClr val="00A09C"/>
      </a:accent1>
      <a:accent2>
        <a:srgbClr val="0098A5"/>
      </a:accent2>
      <a:accent3>
        <a:srgbClr val="1991AB"/>
      </a:accent3>
      <a:accent4>
        <a:srgbClr val="2B85AE"/>
      </a:accent4>
      <a:accent5>
        <a:srgbClr val="4175A9"/>
      </a:accent5>
      <a:accent6>
        <a:srgbClr val="5267A5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03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94949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03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94949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09C"/>
      </a:accent1>
      <a:accent2>
        <a:srgbClr val="0098A5"/>
      </a:accent2>
      <a:accent3>
        <a:srgbClr val="1991AB"/>
      </a:accent3>
      <a:accent4>
        <a:srgbClr val="2B85AE"/>
      </a:accent4>
      <a:accent5>
        <a:srgbClr val="4175A9"/>
      </a:accent5>
      <a:accent6>
        <a:srgbClr val="5267A5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03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94949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03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94949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102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Heavy</vt:lpstr>
      <vt:lpstr>Open Sans Light</vt:lpstr>
      <vt:lpstr>Source Sans Pro Regular</vt:lpstr>
      <vt:lpstr>Office Theme</vt:lpstr>
      <vt:lpstr>What My Clients are Saying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Pierre</dc:creator>
  <cp:lastModifiedBy>Talisa Roberts</cp:lastModifiedBy>
  <cp:revision>12</cp:revision>
  <dcterms:modified xsi:type="dcterms:W3CDTF">2024-07-16T18:28:03Z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3901842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S10.0.0</vt:lpwstr>
  </property>
</Properties>
</file>