
<file path=[Content_Types].xml><?xml version="1.0" encoding="utf-8"?>
<Types xmlns="http://schemas.openxmlformats.org/package/2006/content-types">
  <Default ContentType="image/gif" Extension="gif"/>
  <Default ContentType="image/jpeg" Extension="jpeg"/>
  <Default ContentType="image/jpeg" Extension="jp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theme+xml" PartName="/ppt/theme/theme2.xml"/>
  <Override ContentType="application/vnd.openxmlformats-officedocument.drawingml.chart+xml" PartName="/ppt/charts/chart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03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94949"/>
        </a:solidFill>
        <a:effectLst/>
        <a:uFillTx/>
        <a:latin typeface="+mn-lt"/>
        <a:ea typeface="+mn-ea"/>
        <a:cs typeface="+mn-cs"/>
        <a:sym typeface="Helvetica"/>
      </a:defRPr>
    </a:lvl1pPr>
    <a:lvl2pPr marL="0" marR="0" indent="0" algn="l" defTabSz="91403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94949"/>
        </a:solidFill>
        <a:effectLst/>
        <a:uFillTx/>
        <a:latin typeface="+mn-lt"/>
        <a:ea typeface="+mn-ea"/>
        <a:cs typeface="+mn-cs"/>
        <a:sym typeface="Helvetica"/>
      </a:defRPr>
    </a:lvl2pPr>
    <a:lvl3pPr marL="0" marR="0" indent="0" algn="l" defTabSz="91403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94949"/>
        </a:solidFill>
        <a:effectLst/>
        <a:uFillTx/>
        <a:latin typeface="+mn-lt"/>
        <a:ea typeface="+mn-ea"/>
        <a:cs typeface="+mn-cs"/>
        <a:sym typeface="Helvetica"/>
      </a:defRPr>
    </a:lvl3pPr>
    <a:lvl4pPr marL="0" marR="0" indent="0" algn="l" defTabSz="91403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94949"/>
        </a:solidFill>
        <a:effectLst/>
        <a:uFillTx/>
        <a:latin typeface="+mn-lt"/>
        <a:ea typeface="+mn-ea"/>
        <a:cs typeface="+mn-cs"/>
        <a:sym typeface="Helvetica"/>
      </a:defRPr>
    </a:lvl4pPr>
    <a:lvl5pPr marL="0" marR="0" indent="0" algn="l" defTabSz="91403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94949"/>
        </a:solidFill>
        <a:effectLst/>
        <a:uFillTx/>
        <a:latin typeface="+mn-lt"/>
        <a:ea typeface="+mn-ea"/>
        <a:cs typeface="+mn-cs"/>
        <a:sym typeface="Helvetica"/>
      </a:defRPr>
    </a:lvl5pPr>
    <a:lvl6pPr marL="0" marR="0" indent="0" algn="l" defTabSz="91403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94949"/>
        </a:solidFill>
        <a:effectLst/>
        <a:uFillTx/>
        <a:latin typeface="+mn-lt"/>
        <a:ea typeface="+mn-ea"/>
        <a:cs typeface="+mn-cs"/>
        <a:sym typeface="Helvetica"/>
      </a:defRPr>
    </a:lvl6pPr>
    <a:lvl7pPr marL="0" marR="0" indent="0" algn="l" defTabSz="91403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94949"/>
        </a:solidFill>
        <a:effectLst/>
        <a:uFillTx/>
        <a:latin typeface="+mn-lt"/>
        <a:ea typeface="+mn-ea"/>
        <a:cs typeface="+mn-cs"/>
        <a:sym typeface="Helvetica"/>
      </a:defRPr>
    </a:lvl7pPr>
    <a:lvl8pPr marL="0" marR="0" indent="0" algn="l" defTabSz="91403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94949"/>
        </a:solidFill>
        <a:effectLst/>
        <a:uFillTx/>
        <a:latin typeface="+mn-lt"/>
        <a:ea typeface="+mn-ea"/>
        <a:cs typeface="+mn-cs"/>
        <a:sym typeface="Helvetica"/>
      </a:defRPr>
    </a:lvl8pPr>
    <a:lvl9pPr marL="0" marR="0" indent="0" algn="l" defTabSz="91403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94949"/>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494949"/>
        </a:fontRef>
        <a:srgbClr val="49494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DE"/>
          </a:solidFill>
        </a:fill>
      </a:tcStyle>
    </a:wholeTbl>
    <a:band2H>
      <a:tcTxStyle/>
      <a:tcStyle>
        <a:tcBdr/>
        <a:fill>
          <a:solidFill>
            <a:srgbClr val="E6F0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494949"/>
        </a:fontRef>
        <a:srgbClr val="49494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BE2"/>
          </a:solidFill>
        </a:fill>
      </a:tcStyle>
    </a:wholeTbl>
    <a:band2H>
      <a:tcTxStyle/>
      <a:tcStyle>
        <a:tcBdr/>
        <a:fill>
          <a:solidFill>
            <a:srgbClr val="E7EEF1"/>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494949"/>
        </a:fontRef>
        <a:srgbClr val="49494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2E0"/>
          </a:solidFill>
        </a:fill>
      </a:tcStyle>
    </a:wholeTbl>
    <a:band2H>
      <a:tcTxStyle/>
      <a:tcStyle>
        <a:tcBdr/>
        <a:fill>
          <a:solidFill>
            <a:srgbClr val="E9EA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494949"/>
        </a:fontRef>
        <a:srgbClr val="49494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494949"/>
        </a:fontRef>
        <a:srgbClr val="494949"/>
      </a:tcTxStyle>
      <a:tcStyle>
        <a:tcBdr>
          <a:left>
            <a:ln w="12700" cap="flat">
              <a:noFill/>
              <a:miter lim="400000"/>
            </a:ln>
          </a:left>
          <a:right>
            <a:ln w="12700" cap="flat">
              <a:noFill/>
              <a:miter lim="400000"/>
            </a:ln>
          </a:right>
          <a:top>
            <a:ln w="50800" cap="flat">
              <a:solidFill>
                <a:srgbClr val="494949"/>
              </a:solidFill>
              <a:prstDash val="solid"/>
              <a:round/>
            </a:ln>
          </a:top>
          <a:bottom>
            <a:ln w="25400" cap="flat">
              <a:solidFill>
                <a:srgbClr val="494949"/>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494949"/>
              </a:solidFill>
              <a:prstDash val="solid"/>
              <a:round/>
            </a:ln>
          </a:top>
          <a:bottom>
            <a:ln w="25400" cap="flat">
              <a:solidFill>
                <a:srgbClr val="494949"/>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494949"/>
        </a:fontRef>
        <a:srgbClr val="49494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CECE"/>
          </a:solidFill>
        </a:fill>
      </a:tcStyle>
    </a:wholeTbl>
    <a:band2H>
      <a:tcTxStyle/>
      <a:tcStyle>
        <a:tcBdr/>
        <a:fill>
          <a:solidFill>
            <a:srgbClr val="E8E8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94949"/>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94949"/>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94949"/>
          </a:solidFill>
        </a:fill>
      </a:tcStyle>
    </a:firstRow>
  </a:tblStyle>
  <a:tblStyle styleId="{2708684C-4D16-4618-839F-0558EEFCDFE6}" styleName="">
    <a:tblBg/>
    <a:wholeTbl>
      <a:tcTxStyle b="off" i="off">
        <a:fontRef idx="minor">
          <a:srgbClr val="494949"/>
        </a:fontRef>
        <a:srgbClr val="494949"/>
      </a:tcTxStyle>
      <a:tcStyle>
        <a:tcBdr>
          <a:left>
            <a:ln w="12700" cap="flat">
              <a:solidFill>
                <a:srgbClr val="494949"/>
              </a:solidFill>
              <a:prstDash val="solid"/>
              <a:round/>
            </a:ln>
          </a:left>
          <a:right>
            <a:ln w="12700" cap="flat">
              <a:solidFill>
                <a:srgbClr val="494949"/>
              </a:solidFill>
              <a:prstDash val="solid"/>
              <a:round/>
            </a:ln>
          </a:right>
          <a:top>
            <a:ln w="12700" cap="flat">
              <a:solidFill>
                <a:srgbClr val="494949"/>
              </a:solidFill>
              <a:prstDash val="solid"/>
              <a:round/>
            </a:ln>
          </a:top>
          <a:bottom>
            <a:ln w="12700" cap="flat">
              <a:solidFill>
                <a:srgbClr val="494949"/>
              </a:solidFill>
              <a:prstDash val="solid"/>
              <a:round/>
            </a:ln>
          </a:bottom>
          <a:insideH>
            <a:ln w="12700" cap="flat">
              <a:solidFill>
                <a:srgbClr val="494949"/>
              </a:solidFill>
              <a:prstDash val="solid"/>
              <a:round/>
            </a:ln>
          </a:insideH>
          <a:insideV>
            <a:ln w="12700" cap="flat">
              <a:solidFill>
                <a:srgbClr val="494949"/>
              </a:solidFill>
              <a:prstDash val="solid"/>
              <a:round/>
            </a:ln>
          </a:insideV>
        </a:tcBdr>
        <a:fill>
          <a:solidFill>
            <a:srgbClr val="494949">
              <a:alpha val="20000"/>
            </a:srgbClr>
          </a:solidFill>
        </a:fill>
      </a:tcStyle>
    </a:wholeTbl>
    <a:band2H>
      <a:tcTxStyle/>
      <a:tcStyle>
        <a:tcBdr/>
        <a:fill>
          <a:solidFill>
            <a:srgbClr val="FFFFFF"/>
          </a:solidFill>
        </a:fill>
      </a:tcStyle>
    </a:band2H>
    <a:firstCol>
      <a:tcTxStyle b="on" i="off">
        <a:fontRef idx="minor">
          <a:srgbClr val="494949"/>
        </a:fontRef>
        <a:srgbClr val="494949"/>
      </a:tcTxStyle>
      <a:tcStyle>
        <a:tcBdr>
          <a:left>
            <a:ln w="12700" cap="flat">
              <a:solidFill>
                <a:srgbClr val="494949"/>
              </a:solidFill>
              <a:prstDash val="solid"/>
              <a:round/>
            </a:ln>
          </a:left>
          <a:right>
            <a:ln w="12700" cap="flat">
              <a:solidFill>
                <a:srgbClr val="494949"/>
              </a:solidFill>
              <a:prstDash val="solid"/>
              <a:round/>
            </a:ln>
          </a:right>
          <a:top>
            <a:ln w="12700" cap="flat">
              <a:solidFill>
                <a:srgbClr val="494949"/>
              </a:solidFill>
              <a:prstDash val="solid"/>
              <a:round/>
            </a:ln>
          </a:top>
          <a:bottom>
            <a:ln w="12700" cap="flat">
              <a:solidFill>
                <a:srgbClr val="494949"/>
              </a:solidFill>
              <a:prstDash val="solid"/>
              <a:round/>
            </a:ln>
          </a:bottom>
          <a:insideH>
            <a:ln w="12700" cap="flat">
              <a:solidFill>
                <a:srgbClr val="494949"/>
              </a:solidFill>
              <a:prstDash val="solid"/>
              <a:round/>
            </a:ln>
          </a:insideH>
          <a:insideV>
            <a:ln w="12700" cap="flat">
              <a:solidFill>
                <a:srgbClr val="494949"/>
              </a:solidFill>
              <a:prstDash val="solid"/>
              <a:round/>
            </a:ln>
          </a:insideV>
        </a:tcBdr>
        <a:fill>
          <a:solidFill>
            <a:srgbClr val="494949">
              <a:alpha val="20000"/>
            </a:srgbClr>
          </a:solidFill>
        </a:fill>
      </a:tcStyle>
    </a:firstCol>
    <a:lastRow>
      <a:tcTxStyle b="on" i="off">
        <a:fontRef idx="minor">
          <a:srgbClr val="494949"/>
        </a:fontRef>
        <a:srgbClr val="494949"/>
      </a:tcTxStyle>
      <a:tcStyle>
        <a:tcBdr>
          <a:left>
            <a:ln w="12700" cap="flat">
              <a:solidFill>
                <a:srgbClr val="494949"/>
              </a:solidFill>
              <a:prstDash val="solid"/>
              <a:round/>
            </a:ln>
          </a:left>
          <a:right>
            <a:ln w="12700" cap="flat">
              <a:solidFill>
                <a:srgbClr val="494949"/>
              </a:solidFill>
              <a:prstDash val="solid"/>
              <a:round/>
            </a:ln>
          </a:right>
          <a:top>
            <a:ln w="50800" cap="flat">
              <a:solidFill>
                <a:srgbClr val="494949"/>
              </a:solidFill>
              <a:prstDash val="solid"/>
              <a:round/>
            </a:ln>
          </a:top>
          <a:bottom>
            <a:ln w="12700" cap="flat">
              <a:solidFill>
                <a:srgbClr val="494949"/>
              </a:solidFill>
              <a:prstDash val="solid"/>
              <a:round/>
            </a:ln>
          </a:bottom>
          <a:insideH>
            <a:ln w="12700" cap="flat">
              <a:solidFill>
                <a:srgbClr val="494949"/>
              </a:solidFill>
              <a:prstDash val="solid"/>
              <a:round/>
            </a:ln>
          </a:insideH>
          <a:insideV>
            <a:ln w="12700" cap="flat">
              <a:solidFill>
                <a:srgbClr val="494949"/>
              </a:solidFill>
              <a:prstDash val="solid"/>
              <a:round/>
            </a:ln>
          </a:insideV>
        </a:tcBdr>
        <a:fill>
          <a:noFill/>
        </a:fill>
      </a:tcStyle>
    </a:lastRow>
    <a:firstRow>
      <a:tcTxStyle b="on" i="off">
        <a:fontRef idx="minor">
          <a:srgbClr val="494949"/>
        </a:fontRef>
        <a:srgbClr val="494949"/>
      </a:tcTxStyle>
      <a:tcStyle>
        <a:tcBdr>
          <a:left>
            <a:ln w="12700" cap="flat">
              <a:solidFill>
                <a:srgbClr val="494949"/>
              </a:solidFill>
              <a:prstDash val="solid"/>
              <a:round/>
            </a:ln>
          </a:left>
          <a:right>
            <a:ln w="12700" cap="flat">
              <a:solidFill>
                <a:srgbClr val="494949"/>
              </a:solidFill>
              <a:prstDash val="solid"/>
              <a:round/>
            </a:ln>
          </a:right>
          <a:top>
            <a:ln w="12700" cap="flat">
              <a:solidFill>
                <a:srgbClr val="494949"/>
              </a:solidFill>
              <a:prstDash val="solid"/>
              <a:round/>
            </a:ln>
          </a:top>
          <a:bottom>
            <a:ln w="25400" cap="flat">
              <a:solidFill>
                <a:srgbClr val="494949"/>
              </a:solidFill>
              <a:prstDash val="solid"/>
              <a:round/>
            </a:ln>
          </a:bottom>
          <a:insideH>
            <a:ln w="12700" cap="flat">
              <a:solidFill>
                <a:srgbClr val="494949"/>
              </a:solidFill>
              <a:prstDash val="solid"/>
              <a:round/>
            </a:ln>
          </a:insideH>
          <a:insideV>
            <a:ln w="12700" cap="flat">
              <a:solidFill>
                <a:srgbClr val="494949"/>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79" d="100"/>
          <a:sy n="79" d="100"/>
        </p:scale>
        <p:origin x="254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arget="NULL" TargetMode="External" Type="http://schemas.openxmlformats.org/officeDocument/2006/relationships/oleObject"/></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view3D>
      <c:rotX val="80"/>
      <c:hPercent val="55"/>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000000000000001E-3"/>
          <c:y val="5.0000000000000001E-3"/>
          <c:w val="0.99"/>
          <c:h val="0.98750000000000004"/>
        </c:manualLayout>
      </c:layout>
      <c:pie3DChart>
        <c:varyColors val="0"/>
        <c:ser>
          <c:idx val="0"/>
          <c:order val="0"/>
          <c:tx>
            <c:strRef>
              <c:f>Sheet1!$A$2</c:f>
              <c:strCache>
                <c:ptCount val="1"/>
                <c:pt idx="0">
                  <c:v>Region 1</c:v>
                </c:pt>
              </c:strCache>
            </c:strRef>
          </c:tx>
          <c:spPr>
            <a:solidFill>
              <a:srgbClr val="1F617F"/>
            </a:solidFill>
            <a:ln w="9525" cap="flat">
              <a:noFill/>
              <a:prstDash val="solid"/>
              <a:round/>
            </a:ln>
            <a:effectLst/>
            <a:sp3d prstMaterial="matte"/>
          </c:spPr>
          <c:dPt>
            <c:idx val="0"/>
            <c:bubble3D val="0"/>
            <c:extLst>
              <c:ext xmlns:c16="http://schemas.microsoft.com/office/drawing/2014/chart" uri="{C3380CC4-5D6E-409C-BE32-E72D297353CC}">
                <c16:uniqueId val="{00000001-C96C-47D0-9782-DF9DD9323318}"/>
              </c:ext>
            </c:extLst>
          </c:dPt>
          <c:dPt>
            <c:idx val="1"/>
            <c:bubble3D val="0"/>
            <c:spPr>
              <a:solidFill>
                <a:srgbClr val="236D8F"/>
              </a:solidFill>
              <a:ln w="9525" cap="flat">
                <a:noFill/>
                <a:prstDash val="solid"/>
                <a:round/>
              </a:ln>
              <a:effectLst/>
              <a:sp3d prstMaterial="matte"/>
            </c:spPr>
            <c:extLst>
              <c:ext xmlns:c16="http://schemas.microsoft.com/office/drawing/2014/chart" uri="{C3380CC4-5D6E-409C-BE32-E72D297353CC}">
                <c16:uniqueId val="{00000003-C96C-47D0-9782-DF9DD9323318}"/>
              </c:ext>
            </c:extLst>
          </c:dPt>
          <c:dPt>
            <c:idx val="2"/>
            <c:bubble3D val="0"/>
            <c:spPr>
              <a:solidFill>
                <a:srgbClr val="27799E"/>
              </a:solidFill>
              <a:ln w="9525" cap="flat">
                <a:noFill/>
                <a:prstDash val="solid"/>
                <a:round/>
              </a:ln>
              <a:effectLst/>
              <a:sp3d prstMaterial="matte"/>
            </c:spPr>
            <c:extLst>
              <c:ext xmlns:c16="http://schemas.microsoft.com/office/drawing/2014/chart" uri="{C3380CC4-5D6E-409C-BE32-E72D297353CC}">
                <c16:uniqueId val="{00000005-C96C-47D0-9782-DF9DD9323318}"/>
              </c:ext>
            </c:extLst>
          </c:dPt>
          <c:dPt>
            <c:idx val="3"/>
            <c:bubble3D val="0"/>
            <c:spPr>
              <a:solidFill>
                <a:srgbClr val="3387AF"/>
              </a:solidFill>
              <a:ln w="9525" cap="flat">
                <a:noFill/>
                <a:prstDash val="solid"/>
                <a:round/>
              </a:ln>
              <a:effectLst/>
              <a:sp3d prstMaterial="matte"/>
            </c:spPr>
            <c:extLst>
              <c:ext xmlns:c16="http://schemas.microsoft.com/office/drawing/2014/chart" uri="{C3380CC4-5D6E-409C-BE32-E72D297353CC}">
                <c16:uniqueId val="{00000007-C96C-47D0-9782-DF9DD9323318}"/>
              </c:ext>
            </c:extLst>
          </c:dPt>
          <c:dPt>
            <c:idx val="4"/>
            <c:bubble3D val="0"/>
            <c:spPr>
              <a:solidFill>
                <a:srgbClr val="6398B9"/>
              </a:solidFill>
              <a:ln w="9525" cap="flat">
                <a:noFill/>
                <a:prstDash val="solid"/>
                <a:round/>
              </a:ln>
              <a:effectLst/>
              <a:sp3d prstMaterial="matte"/>
            </c:spPr>
            <c:extLst>
              <c:ext xmlns:c16="http://schemas.microsoft.com/office/drawing/2014/chart" uri="{C3380CC4-5D6E-409C-BE32-E72D297353CC}">
                <c16:uniqueId val="{00000009-C96C-47D0-9782-DF9DD9323318}"/>
              </c:ext>
            </c:extLst>
          </c:dPt>
          <c:dPt>
            <c:idx val="5"/>
            <c:bubble3D val="0"/>
            <c:spPr>
              <a:solidFill>
                <a:srgbClr val="9DB9CD"/>
              </a:solidFill>
              <a:ln w="9525" cap="flat">
                <a:noFill/>
                <a:prstDash val="solid"/>
                <a:round/>
              </a:ln>
              <a:effectLst/>
              <a:sp3d prstMaterial="matte"/>
            </c:spPr>
            <c:extLst>
              <c:ext xmlns:c16="http://schemas.microsoft.com/office/drawing/2014/chart" uri="{C3380CC4-5D6E-409C-BE32-E72D297353CC}">
                <c16:uniqueId val="{0000000B-C96C-47D0-9782-DF9DD9323318}"/>
              </c:ext>
            </c:extLst>
          </c:dPt>
          <c:dLbls>
            <c:dLbl>
              <c:idx val="0"/>
              <c:numFmt formatCode="#,###,&quot;K&quot;" sourceLinked="0"/>
              <c:spPr/>
              <c:txPr>
                <a:bodyPr/>
                <a:lstStyle/>
                <a:p>
                  <a:pPr>
                    <a:defRPr sz="1060" b="0" i="0" u="none" strike="noStrike">
                      <a:solidFill>
                        <a:srgbClr val="FDFFFF"/>
                      </a:solidFill>
                      <a:latin typeface="Open Sans Light"/>
                    </a:defRPr>
                  </a:pPr>
                  <a:endParaRPr lang="en-US"/>
                </a:p>
              </c:txPr>
              <c:dLblPos val="ctr"/>
              <c:showLegendKey val="0"/>
              <c:showVal val="1"/>
              <c:showCatName val="1"/>
              <c:showSerName val="0"/>
              <c:showPercent val="0"/>
              <c:showBubbleSize val="0"/>
              <c:extLst>
                <c:ext xmlns:c16="http://schemas.microsoft.com/office/drawing/2014/chart" uri="{C3380CC4-5D6E-409C-BE32-E72D297353CC}">
                  <c16:uniqueId val="{00000001-C96C-47D0-9782-DF9DD9323318}"/>
                </c:ext>
              </c:extLst>
            </c:dLbl>
            <c:dLbl>
              <c:idx val="1"/>
              <c:numFmt formatCode="#,###,&quot;K&quot;" sourceLinked="0"/>
              <c:spPr/>
              <c:txPr>
                <a:bodyPr/>
                <a:lstStyle/>
                <a:p>
                  <a:pPr>
                    <a:defRPr sz="1060" b="0" i="0" u="none" strike="noStrike">
                      <a:solidFill>
                        <a:srgbClr val="000000"/>
                      </a:solidFill>
                      <a:latin typeface="Open Sans Light"/>
                    </a:defRPr>
                  </a:pPr>
                  <a:endParaRPr lang="en-US"/>
                </a:p>
              </c:txPr>
              <c:dLblPos val="ctr"/>
              <c:showLegendKey val="0"/>
              <c:showVal val="1"/>
              <c:showCatName val="1"/>
              <c:showSerName val="0"/>
              <c:showPercent val="0"/>
              <c:showBubbleSize val="0"/>
              <c:extLst>
                <c:ext xmlns:c16="http://schemas.microsoft.com/office/drawing/2014/chart" uri="{C3380CC4-5D6E-409C-BE32-E72D297353CC}">
                  <c16:uniqueId val="{00000003-C96C-47D0-9782-DF9DD9323318}"/>
                </c:ext>
              </c:extLst>
            </c:dLbl>
            <c:dLbl>
              <c:idx val="2"/>
              <c:numFmt formatCode="#,###,&quot;K&quot;" sourceLinked="0"/>
              <c:spPr/>
              <c:txPr>
                <a:bodyPr/>
                <a:lstStyle/>
                <a:p>
                  <a:pPr>
                    <a:defRPr sz="1060" b="0" i="0" u="none" strike="noStrike">
                      <a:solidFill>
                        <a:srgbClr val="000000"/>
                      </a:solidFill>
                      <a:latin typeface="Open Sans Light"/>
                    </a:defRPr>
                  </a:pPr>
                  <a:endParaRPr lang="en-US"/>
                </a:p>
              </c:txPr>
              <c:dLblPos val="ctr"/>
              <c:showLegendKey val="0"/>
              <c:showVal val="1"/>
              <c:showCatName val="1"/>
              <c:showSerName val="0"/>
              <c:showPercent val="0"/>
              <c:showBubbleSize val="0"/>
              <c:extLst>
                <c:ext xmlns:c16="http://schemas.microsoft.com/office/drawing/2014/chart" uri="{C3380CC4-5D6E-409C-BE32-E72D297353CC}">
                  <c16:uniqueId val="{00000005-C96C-47D0-9782-DF9DD9323318}"/>
                </c:ext>
              </c:extLst>
            </c:dLbl>
            <c:dLbl>
              <c:idx val="3"/>
              <c:numFmt formatCode="#,###,&quot;K&quot;" sourceLinked="0"/>
              <c:spPr/>
              <c:txPr>
                <a:bodyPr/>
                <a:lstStyle/>
                <a:p>
                  <a:pPr>
                    <a:defRPr sz="1060" b="0" i="0" u="none" strike="noStrike">
                      <a:solidFill>
                        <a:srgbClr val="000000"/>
                      </a:solidFill>
                      <a:latin typeface="Open Sans Light"/>
                    </a:defRPr>
                  </a:pPr>
                  <a:endParaRPr lang="en-US"/>
                </a:p>
              </c:txPr>
              <c:dLblPos val="ctr"/>
              <c:showLegendKey val="0"/>
              <c:showVal val="1"/>
              <c:showCatName val="1"/>
              <c:showSerName val="0"/>
              <c:showPercent val="0"/>
              <c:showBubbleSize val="0"/>
              <c:extLst>
                <c:ext xmlns:c16="http://schemas.microsoft.com/office/drawing/2014/chart" uri="{C3380CC4-5D6E-409C-BE32-E72D297353CC}">
                  <c16:uniqueId val="{00000007-C96C-47D0-9782-DF9DD9323318}"/>
                </c:ext>
              </c:extLst>
            </c:dLbl>
            <c:dLbl>
              <c:idx val="4"/>
              <c:numFmt formatCode="#,###,&quot;K&quot;" sourceLinked="0"/>
              <c:spPr/>
              <c:txPr>
                <a:bodyPr/>
                <a:lstStyle/>
                <a:p>
                  <a:pPr>
                    <a:defRPr sz="1060" b="0" i="0" u="none" strike="noStrike">
                      <a:solidFill>
                        <a:srgbClr val="000000"/>
                      </a:solidFill>
                      <a:latin typeface="Open Sans Light"/>
                    </a:defRPr>
                  </a:pPr>
                  <a:endParaRPr lang="en-US"/>
                </a:p>
              </c:txPr>
              <c:dLblPos val="ctr"/>
              <c:showLegendKey val="0"/>
              <c:showVal val="1"/>
              <c:showCatName val="1"/>
              <c:showSerName val="0"/>
              <c:showPercent val="0"/>
              <c:showBubbleSize val="0"/>
              <c:extLst>
                <c:ext xmlns:c16="http://schemas.microsoft.com/office/drawing/2014/chart" uri="{C3380CC4-5D6E-409C-BE32-E72D297353CC}">
                  <c16:uniqueId val="{00000009-C96C-47D0-9782-DF9DD9323318}"/>
                </c:ext>
              </c:extLst>
            </c:dLbl>
            <c:dLbl>
              <c:idx val="5"/>
              <c:numFmt formatCode="#,###,&quot;K&quot;" sourceLinked="0"/>
              <c:spPr/>
              <c:txPr>
                <a:bodyPr/>
                <a:lstStyle/>
                <a:p>
                  <a:pPr>
                    <a:defRPr sz="1060" b="0" i="0" u="none" strike="noStrike">
                      <a:solidFill>
                        <a:srgbClr val="000000"/>
                      </a:solidFill>
                      <a:latin typeface="Open Sans Light"/>
                    </a:defRPr>
                  </a:pPr>
                  <a:endParaRPr lang="en-US"/>
                </a:p>
              </c:txPr>
              <c:dLblPos val="ctr"/>
              <c:showLegendKey val="0"/>
              <c:showVal val="1"/>
              <c:showCatName val="1"/>
              <c:showSerName val="0"/>
              <c:showPercent val="0"/>
              <c:showBubbleSize val="0"/>
              <c:extLst>
                <c:ext xmlns:c16="http://schemas.microsoft.com/office/drawing/2014/chart" uri="{C3380CC4-5D6E-409C-BE32-E72D297353CC}">
                  <c16:uniqueId val="{0000000B-C96C-47D0-9782-DF9DD9323318}"/>
                </c:ext>
              </c:extLst>
            </c:dLbl>
            <c:numFmt formatCode="#,###,&quot;K&quot;" sourceLinked="0"/>
            <c:spPr>
              <a:noFill/>
              <a:ln>
                <a:noFill/>
              </a:ln>
              <a:effectLst/>
            </c:spPr>
            <c:txPr>
              <a:bodyPr/>
              <a:lstStyle/>
              <a:p>
                <a:pPr>
                  <a:defRPr sz="1060" b="0" i="0" u="none" strike="noStrike">
                    <a:solidFill>
                      <a:srgbClr val="FDFFFF"/>
                    </a:solidFill>
                    <a:latin typeface="Open Sans Light"/>
                  </a:defRPr>
                </a:pPr>
                <a:endParaRPr lang="en-US"/>
              </a:p>
            </c:txPr>
            <c:dLblPos val="ctr"/>
            <c:showLegendKey val="0"/>
            <c:showVal val="1"/>
            <c:showCatName val="1"/>
            <c:showSerName val="0"/>
            <c:showPercent val="0"/>
            <c:showBubbleSize val="0"/>
            <c:showLeaderLines val="0"/>
            <c:extLst>
              <c:ext xmlns:c15="http://schemas.microsoft.com/office/drawing/2012/chart" uri="{CE6537A1-D6FC-4f65-9D91-7224C49458BB}"/>
            </c:extLst>
          </c:dLbls>
          <c:cat>
            <c:strRef>
              <c:f>Sheet1!$B$1:$G$1</c:f>
              <c:strCache>
                <c:ptCount val="6"/>
                <c:pt idx="0">
                  <c:v>LuxuryRealEstate.com</c:v>
                </c:pt>
                <c:pt idx="1">
                  <c:v>Sotheby's</c:v>
                </c:pt>
                <c:pt idx="2">
                  <c:v>Luxury Portfolio</c:v>
                </c:pt>
                <c:pt idx="3">
                  <c:v>Christie's</c:v>
                </c:pt>
                <c:pt idx="4">
                  <c:v>CB Global</c:v>
                </c:pt>
                <c:pt idx="5">
                  <c:v>Savills</c:v>
                </c:pt>
              </c:strCache>
            </c:strRef>
          </c:cat>
          <c:val>
            <c:numRef>
              <c:f>Sheet1!$B$2:$G$2</c:f>
              <c:numCache>
                <c:formatCode>General</c:formatCode>
                <c:ptCount val="6"/>
                <c:pt idx="0">
                  <c:v>33000</c:v>
                </c:pt>
                <c:pt idx="1">
                  <c:v>22000</c:v>
                </c:pt>
                <c:pt idx="2">
                  <c:v>19000</c:v>
                </c:pt>
                <c:pt idx="3">
                  <c:v>15000</c:v>
                </c:pt>
                <c:pt idx="4">
                  <c:v>8000</c:v>
                </c:pt>
                <c:pt idx="5">
                  <c:v>7000</c:v>
                </c:pt>
              </c:numCache>
            </c:numRef>
          </c:val>
          <c:extLst>
            <c:ext xmlns:c16="http://schemas.microsoft.com/office/drawing/2014/chart" uri="{C3380CC4-5D6E-409C-BE32-E72D297353CC}">
              <c16:uniqueId val="{0000000C-C96C-47D0-9782-DF9DD9323318}"/>
            </c:ext>
          </c:extLst>
        </c:ser>
        <c:dLbls>
          <c:showLegendKey val="0"/>
          <c:showVal val="0"/>
          <c:showCatName val="0"/>
          <c:showSerName val="0"/>
          <c:showPercent val="0"/>
          <c:showBubbleSize val="0"/>
          <c:showLeaderLines val="0"/>
        </c:dLbls>
      </c:pie3D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3" name="Shape 363"/>
          <p:cNvSpPr>
            <a:spLocks noGrp="1" noRot="1" noChangeAspect="1"/>
          </p:cNvSpPr>
          <p:nvPr>
            <p:ph type="sldImg"/>
          </p:nvPr>
        </p:nvSpPr>
        <p:spPr>
          <a:xfrm>
            <a:off x="1143000" y="685800"/>
            <a:ext cx="4572000" cy="3429000"/>
          </a:xfrm>
          <a:prstGeom prst="rect">
            <a:avLst/>
          </a:prstGeom>
        </p:spPr>
        <p:txBody>
          <a:bodyPr/>
          <a:lstStyle/>
          <a:p>
            <a:endParaRPr/>
          </a:p>
        </p:txBody>
      </p:sp>
      <p:sp>
        <p:nvSpPr>
          <p:cNvPr id="364" name="Shape 36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914034" latinLnBrk="0">
      <a:defRPr sz="1200">
        <a:latin typeface="+mj-lt"/>
        <a:ea typeface="+mj-ea"/>
        <a:cs typeface="+mj-cs"/>
        <a:sym typeface="Calibri"/>
      </a:defRPr>
    </a:lvl1pPr>
    <a:lvl2pPr indent="228600" defTabSz="914034" latinLnBrk="0">
      <a:defRPr sz="1200">
        <a:latin typeface="+mj-lt"/>
        <a:ea typeface="+mj-ea"/>
        <a:cs typeface="+mj-cs"/>
        <a:sym typeface="Calibri"/>
      </a:defRPr>
    </a:lvl2pPr>
    <a:lvl3pPr indent="457200" defTabSz="914034" latinLnBrk="0">
      <a:defRPr sz="1200">
        <a:latin typeface="+mj-lt"/>
        <a:ea typeface="+mj-ea"/>
        <a:cs typeface="+mj-cs"/>
        <a:sym typeface="Calibri"/>
      </a:defRPr>
    </a:lvl3pPr>
    <a:lvl4pPr indent="685800" defTabSz="914034" latinLnBrk="0">
      <a:defRPr sz="1200">
        <a:latin typeface="+mj-lt"/>
        <a:ea typeface="+mj-ea"/>
        <a:cs typeface="+mj-cs"/>
        <a:sym typeface="Calibri"/>
      </a:defRPr>
    </a:lvl4pPr>
    <a:lvl5pPr indent="914400" defTabSz="914034" latinLnBrk="0">
      <a:defRPr sz="1200">
        <a:latin typeface="+mj-lt"/>
        <a:ea typeface="+mj-ea"/>
        <a:cs typeface="+mj-cs"/>
        <a:sym typeface="Calibri"/>
      </a:defRPr>
    </a:lvl5pPr>
    <a:lvl6pPr indent="1143000" defTabSz="914034" latinLnBrk="0">
      <a:defRPr sz="1200">
        <a:latin typeface="+mj-lt"/>
        <a:ea typeface="+mj-ea"/>
        <a:cs typeface="+mj-cs"/>
        <a:sym typeface="Calibri"/>
      </a:defRPr>
    </a:lvl6pPr>
    <a:lvl7pPr indent="1371600" defTabSz="914034" latinLnBrk="0">
      <a:defRPr sz="1200">
        <a:latin typeface="+mj-lt"/>
        <a:ea typeface="+mj-ea"/>
        <a:cs typeface="+mj-cs"/>
        <a:sym typeface="Calibri"/>
      </a:defRPr>
    </a:lvl7pPr>
    <a:lvl8pPr indent="1600200" defTabSz="914034" latinLnBrk="0">
      <a:defRPr sz="1200">
        <a:latin typeface="+mj-lt"/>
        <a:ea typeface="+mj-ea"/>
        <a:cs typeface="+mj-cs"/>
        <a:sym typeface="Calibri"/>
      </a:defRPr>
    </a:lvl8pPr>
    <a:lvl9pPr indent="1828800" defTabSz="914034"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Body Level One…"/>
          <p:cNvSpPr txBox="1">
            <a:spLocks noGrp="1"/>
          </p:cNvSpPr>
          <p:nvPr>
            <p:ph type="body" sz="quarter" idx="1"/>
          </p:nvPr>
        </p:nvSpPr>
        <p:spPr>
          <a:xfrm>
            <a:off x="1066800" y="1861624"/>
            <a:ext cx="4546209" cy="516990"/>
          </a:xfrm>
          <a:prstGeom prst="rect">
            <a:avLst/>
          </a:prstGeom>
        </p:spPr>
        <p:txBody>
          <a:bodyPr lIns="0" tIns="0" rIns="0" bIns="0"/>
          <a:lstStyle>
            <a:lvl1pPr marL="0" indent="0">
              <a:buSzTx/>
              <a:buFontTx/>
              <a:buNone/>
              <a:defRPr sz="1400" b="1">
                <a:solidFill>
                  <a:srgbClr val="A6A6A6"/>
                </a:solidFill>
                <a:latin typeface="Lato Heavy"/>
                <a:ea typeface="Lato Heavy"/>
                <a:cs typeface="Lato Heavy"/>
                <a:sym typeface="Lato Heavy"/>
              </a:defRPr>
            </a:lvl1pPr>
            <a:lvl2pPr marL="0" indent="0">
              <a:buSzTx/>
              <a:buFontTx/>
              <a:buNone/>
              <a:defRPr sz="1400" b="1">
                <a:solidFill>
                  <a:srgbClr val="A6A6A6"/>
                </a:solidFill>
                <a:latin typeface="Lato Heavy"/>
                <a:ea typeface="Lato Heavy"/>
                <a:cs typeface="Lato Heavy"/>
                <a:sym typeface="Lato Heavy"/>
              </a:defRPr>
            </a:lvl2pPr>
            <a:lvl3pPr marL="0" indent="0">
              <a:buSzTx/>
              <a:buFontTx/>
              <a:buNone/>
              <a:defRPr sz="1400" b="1">
                <a:solidFill>
                  <a:srgbClr val="A6A6A6"/>
                </a:solidFill>
                <a:latin typeface="Lato Heavy"/>
                <a:ea typeface="Lato Heavy"/>
                <a:cs typeface="Lato Heavy"/>
                <a:sym typeface="Lato Heavy"/>
              </a:defRPr>
            </a:lvl3pPr>
            <a:lvl4pPr marL="0" indent="0">
              <a:buSzTx/>
              <a:buFontTx/>
              <a:buNone/>
              <a:defRPr sz="1400" b="1">
                <a:solidFill>
                  <a:srgbClr val="A6A6A6"/>
                </a:solidFill>
                <a:latin typeface="Lato Heavy"/>
                <a:ea typeface="Lato Heavy"/>
                <a:cs typeface="Lato Heavy"/>
                <a:sym typeface="Lato Heavy"/>
              </a:defRPr>
            </a:lvl4pPr>
            <a:lvl5pPr marL="0" indent="0">
              <a:buSzTx/>
              <a:buFontTx/>
              <a:buNone/>
              <a:defRPr sz="1400" b="1">
                <a:solidFill>
                  <a:srgbClr val="A6A6A6"/>
                </a:solidFill>
                <a:latin typeface="Lato Heavy"/>
                <a:ea typeface="Lato Heavy"/>
                <a:cs typeface="Lato Heavy"/>
                <a:sym typeface="Lato Heavy"/>
              </a:defRPr>
            </a:lvl5pPr>
          </a:lstStyle>
          <a:p>
            <a:r>
              <a:t>Body Level One</a:t>
            </a:r>
          </a:p>
          <a:p>
            <a:pPr lvl="1"/>
            <a:r>
              <a:t>Body Level Two</a:t>
            </a:r>
          </a:p>
          <a:p>
            <a:pPr lvl="2"/>
            <a:r>
              <a:t>Body Level Three</a:t>
            </a:r>
          </a:p>
          <a:p>
            <a:pPr lvl="3"/>
            <a:r>
              <a:t>Body Level Four</a:t>
            </a:r>
          </a:p>
          <a:p>
            <a:pPr lvl="4"/>
            <a:r>
              <a:t>Body Level Five</a:t>
            </a:r>
          </a:p>
        </p:txBody>
      </p:sp>
      <p:sp>
        <p:nvSpPr>
          <p:cNvPr id="12" name="Rectangle"/>
          <p:cNvSpPr>
            <a:spLocks noGrp="1"/>
          </p:cNvSpPr>
          <p:nvPr>
            <p:ph type="body" sz="quarter" idx="21"/>
          </p:nvPr>
        </p:nvSpPr>
        <p:spPr>
          <a:xfrm>
            <a:off x="1066799" y="2230153"/>
            <a:ext cx="4546212" cy="1166355"/>
          </a:xfrm>
          <a:prstGeom prst="rect">
            <a:avLst/>
          </a:prstGeom>
        </p:spPr>
        <p:txBody>
          <a:bodyPr lIns="0" tIns="0" rIns="0" bIns="0"/>
          <a:lstStyle/>
          <a:p>
            <a:endParaRPr/>
          </a:p>
        </p:txBody>
      </p:sp>
      <p:sp>
        <p:nvSpPr>
          <p:cNvPr id="13" name="Rectangle"/>
          <p:cNvSpPr>
            <a:spLocks noGrp="1"/>
          </p:cNvSpPr>
          <p:nvPr>
            <p:ph type="body" sz="quarter" idx="22"/>
          </p:nvPr>
        </p:nvSpPr>
        <p:spPr>
          <a:xfrm>
            <a:off x="6578992" y="1861624"/>
            <a:ext cx="4546211" cy="516990"/>
          </a:xfrm>
          <a:prstGeom prst="rect">
            <a:avLst/>
          </a:prstGeom>
        </p:spPr>
        <p:txBody>
          <a:bodyPr lIns="0" tIns="0" rIns="0" bIns="0"/>
          <a:lstStyle/>
          <a:p>
            <a:endParaRPr/>
          </a:p>
        </p:txBody>
      </p:sp>
      <p:sp>
        <p:nvSpPr>
          <p:cNvPr id="14" name="Rectangle"/>
          <p:cNvSpPr>
            <a:spLocks noGrp="1"/>
          </p:cNvSpPr>
          <p:nvPr>
            <p:ph type="body" sz="quarter" idx="23"/>
          </p:nvPr>
        </p:nvSpPr>
        <p:spPr>
          <a:xfrm>
            <a:off x="6578992" y="2230153"/>
            <a:ext cx="4546210" cy="1695908"/>
          </a:xfrm>
          <a:prstGeom prst="rect">
            <a:avLst/>
          </a:prstGeom>
        </p:spPr>
        <p:txBody>
          <a:bodyPr lIns="0" tIns="0" rIns="0" bIns="0"/>
          <a:lstStyle/>
          <a:p>
            <a:endParaRPr/>
          </a:p>
        </p:txBody>
      </p:sp>
      <p:sp>
        <p:nvSpPr>
          <p:cNvPr id="15" name="Rectangle"/>
          <p:cNvSpPr>
            <a:spLocks noGrp="1"/>
          </p:cNvSpPr>
          <p:nvPr>
            <p:ph type="body" sz="quarter" idx="24"/>
          </p:nvPr>
        </p:nvSpPr>
        <p:spPr>
          <a:xfrm>
            <a:off x="1066800" y="4107765"/>
            <a:ext cx="4546209" cy="516990"/>
          </a:xfrm>
          <a:prstGeom prst="rect">
            <a:avLst/>
          </a:prstGeom>
        </p:spPr>
        <p:txBody>
          <a:bodyPr lIns="0" tIns="0" rIns="0" bIns="0"/>
          <a:lstStyle/>
          <a:p>
            <a:endParaRPr/>
          </a:p>
        </p:txBody>
      </p:sp>
      <p:sp>
        <p:nvSpPr>
          <p:cNvPr id="16" name="Rectangle"/>
          <p:cNvSpPr>
            <a:spLocks noGrp="1"/>
          </p:cNvSpPr>
          <p:nvPr>
            <p:ph type="body" sz="quarter" idx="25"/>
          </p:nvPr>
        </p:nvSpPr>
        <p:spPr>
          <a:xfrm>
            <a:off x="1066799" y="4476293"/>
            <a:ext cx="4546212" cy="1695908"/>
          </a:xfrm>
          <a:prstGeom prst="rect">
            <a:avLst/>
          </a:prstGeom>
        </p:spPr>
        <p:txBody>
          <a:bodyPr lIns="0" tIns="0" rIns="0" bIns="0"/>
          <a:lstStyle/>
          <a:p>
            <a:endParaRPr/>
          </a:p>
        </p:txBody>
      </p:sp>
      <p:sp>
        <p:nvSpPr>
          <p:cNvPr id="17" name="Rectangle"/>
          <p:cNvSpPr>
            <a:spLocks noGrp="1"/>
          </p:cNvSpPr>
          <p:nvPr>
            <p:ph type="body" sz="quarter" idx="26"/>
          </p:nvPr>
        </p:nvSpPr>
        <p:spPr>
          <a:xfrm>
            <a:off x="6578992" y="4107765"/>
            <a:ext cx="4546211" cy="516990"/>
          </a:xfrm>
          <a:prstGeom prst="rect">
            <a:avLst/>
          </a:prstGeom>
        </p:spPr>
        <p:txBody>
          <a:bodyPr lIns="0" tIns="0" rIns="0" bIns="0"/>
          <a:lstStyle/>
          <a:p>
            <a:endParaRPr/>
          </a:p>
        </p:txBody>
      </p:sp>
      <p:sp>
        <p:nvSpPr>
          <p:cNvPr id="18" name="Rectangle"/>
          <p:cNvSpPr>
            <a:spLocks noGrp="1"/>
          </p:cNvSpPr>
          <p:nvPr>
            <p:ph type="body" sz="quarter" idx="27"/>
          </p:nvPr>
        </p:nvSpPr>
        <p:spPr>
          <a:xfrm>
            <a:off x="6578992" y="4476293"/>
            <a:ext cx="4546210" cy="1695908"/>
          </a:xfrm>
          <a:prstGeom prst="rect">
            <a:avLst/>
          </a:prstGeom>
        </p:spPr>
        <p:txBody>
          <a:bodyPr lIns="0" tIns="0" rIns="0" bIns="0"/>
          <a:lstStyle/>
          <a:p>
            <a:endParaRPr/>
          </a:p>
        </p:txBody>
      </p:sp>
      <p:sp>
        <p:nvSpPr>
          <p:cNvPr id="19" name="Title Text"/>
          <p:cNvSpPr txBox="1">
            <a:spLocks noGrp="1"/>
          </p:cNvSpPr>
          <p:nvPr>
            <p:ph type="title"/>
          </p:nvPr>
        </p:nvSpPr>
        <p:spPr>
          <a:xfrm>
            <a:off x="1524000" y="619126"/>
            <a:ext cx="9144000" cy="535813"/>
          </a:xfrm>
          <a:prstGeom prst="rect">
            <a:avLst/>
          </a:prstGeom>
        </p:spPr>
        <p:txBody>
          <a:bodyPr/>
          <a:lstStyle>
            <a:lvl1pPr algn="ctr">
              <a:defRPr sz="4000">
                <a:solidFill>
                  <a:srgbClr val="2D3F51"/>
                </a:solidFill>
              </a:defRPr>
            </a:lvl1pPr>
          </a:lstStyle>
          <a:p>
            <a:r>
              <a:t>Title Text</a:t>
            </a:r>
          </a:p>
        </p:txBody>
      </p:sp>
      <p:sp>
        <p:nvSpPr>
          <p:cNvPr id="20" name="Rectangle"/>
          <p:cNvSpPr>
            <a:spLocks noGrp="1"/>
          </p:cNvSpPr>
          <p:nvPr>
            <p:ph type="body" sz="quarter" idx="28"/>
          </p:nvPr>
        </p:nvSpPr>
        <p:spPr>
          <a:xfrm>
            <a:off x="1524000" y="1285441"/>
            <a:ext cx="9144000" cy="248083"/>
          </a:xfrm>
          <a:prstGeom prst="rect">
            <a:avLst/>
          </a:prstGeom>
        </p:spPr>
        <p:txBody>
          <a:bodyPr lIns="0" tIns="0" rIns="0" bIns="0"/>
          <a:lstStyle/>
          <a:p>
            <a:pPr marL="123438" indent="-123438" defTabSz="493750">
              <a:spcBef>
                <a:spcPts val="500"/>
              </a:spcBef>
              <a:defRPr sz="1512"/>
            </a:pPr>
            <a:endParaRPr/>
          </a:p>
        </p:txBody>
      </p:sp>
      <p:sp>
        <p:nvSpPr>
          <p:cNvPr id="21"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36" name="Title Text"/>
          <p:cNvSpPr txBox="1">
            <a:spLocks noGrp="1"/>
          </p:cNvSpPr>
          <p:nvPr>
            <p:ph type="title"/>
          </p:nvPr>
        </p:nvSpPr>
        <p:spPr>
          <a:prstGeom prst="rect">
            <a:avLst/>
          </a:prstGeom>
        </p:spPr>
        <p:txBody>
          <a:bodyPr/>
          <a:lstStyle/>
          <a:p>
            <a:r>
              <a:t>Title Text</a:t>
            </a:r>
          </a:p>
        </p:txBody>
      </p:sp>
      <p:sp>
        <p:nvSpPr>
          <p:cNvPr id="13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45" name="Title Text"/>
          <p:cNvSpPr txBox="1">
            <a:spLocks noGrp="1"/>
          </p:cNvSpPr>
          <p:nvPr>
            <p:ph type="title"/>
          </p:nvPr>
        </p:nvSpPr>
        <p:spPr>
          <a:xfrm>
            <a:off x="831850" y="1709740"/>
            <a:ext cx="10515600" cy="2852737"/>
          </a:xfrm>
          <a:prstGeom prst="rect">
            <a:avLst/>
          </a:prstGeom>
        </p:spPr>
        <p:txBody>
          <a:bodyPr anchor="b"/>
          <a:lstStyle>
            <a:lvl1pPr>
              <a:defRPr sz="6000"/>
            </a:lvl1pPr>
          </a:lstStyle>
          <a:p>
            <a:r>
              <a:t>Title Text</a:t>
            </a:r>
          </a:p>
        </p:txBody>
      </p:sp>
      <p:sp>
        <p:nvSpPr>
          <p:cNvPr id="146" name="Body Level One…"/>
          <p:cNvSpPr txBox="1">
            <a:spLocks noGrp="1"/>
          </p:cNvSpPr>
          <p:nvPr>
            <p:ph type="body" sz="quarter" idx="1"/>
          </p:nvPr>
        </p:nvSpPr>
        <p:spPr>
          <a:xfrm>
            <a:off x="831850" y="4589464"/>
            <a:ext cx="10515600" cy="1500189"/>
          </a:xfrm>
          <a:prstGeom prst="rect">
            <a:avLst/>
          </a:prstGeom>
        </p:spPr>
        <p:txBody>
          <a:bodyPr/>
          <a:lstStyle>
            <a:lvl1pPr marL="0" indent="0">
              <a:buSzTx/>
              <a:buFontTx/>
              <a:buNone/>
              <a:defRPr sz="2400">
                <a:solidFill>
                  <a:srgbClr val="939393"/>
                </a:solidFill>
              </a:defRPr>
            </a:lvl1pPr>
            <a:lvl2pPr marL="0" indent="0">
              <a:buSzTx/>
              <a:buFontTx/>
              <a:buNone/>
              <a:defRPr sz="2400">
                <a:solidFill>
                  <a:srgbClr val="939393"/>
                </a:solidFill>
              </a:defRPr>
            </a:lvl2pPr>
            <a:lvl3pPr marL="0" indent="0">
              <a:buSzTx/>
              <a:buFontTx/>
              <a:buNone/>
              <a:defRPr sz="2400">
                <a:solidFill>
                  <a:srgbClr val="939393"/>
                </a:solidFill>
              </a:defRPr>
            </a:lvl3pPr>
            <a:lvl4pPr marL="0" indent="0">
              <a:buSzTx/>
              <a:buFontTx/>
              <a:buNone/>
              <a:defRPr sz="2400">
                <a:solidFill>
                  <a:srgbClr val="939393"/>
                </a:solidFill>
              </a:defRPr>
            </a:lvl4pPr>
            <a:lvl5pPr marL="0" indent="0">
              <a:buSzTx/>
              <a:buFontTx/>
              <a:buNone/>
              <a:defRPr sz="2400">
                <a:solidFill>
                  <a:srgbClr val="939393"/>
                </a:solidFill>
              </a:defRPr>
            </a:lvl5pPr>
          </a:lstStyle>
          <a:p>
            <a:r>
              <a:t>Body Level One</a:t>
            </a:r>
          </a:p>
          <a:p>
            <a:pPr lvl="1"/>
            <a:r>
              <a:t>Body Level Two</a:t>
            </a:r>
          </a:p>
          <a:p>
            <a:pPr lvl="2"/>
            <a:r>
              <a:t>Body Level Three</a:t>
            </a:r>
          </a:p>
          <a:p>
            <a:pPr lvl="3"/>
            <a:r>
              <a:t>Body Level Four</a:t>
            </a:r>
          </a:p>
          <a:p>
            <a:pPr lvl="4"/>
            <a:r>
              <a:t>Body Level Five</a:t>
            </a: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54" name="Title Text"/>
          <p:cNvSpPr txBox="1">
            <a:spLocks noGrp="1"/>
          </p:cNvSpPr>
          <p:nvPr>
            <p:ph type="title"/>
          </p:nvPr>
        </p:nvSpPr>
        <p:spPr>
          <a:prstGeom prst="rect">
            <a:avLst/>
          </a:prstGeom>
        </p:spPr>
        <p:txBody>
          <a:bodyPr/>
          <a:lstStyle/>
          <a:p>
            <a:r>
              <a:t>Title Text</a:t>
            </a:r>
          </a:p>
        </p:txBody>
      </p:sp>
      <p:sp>
        <p:nvSpPr>
          <p:cNvPr id="155"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839787" y="365127"/>
            <a:ext cx="10515601" cy="1325563"/>
          </a:xfrm>
          <a:prstGeom prst="rect">
            <a:avLst/>
          </a:prstGeom>
        </p:spPr>
        <p:txBody>
          <a:bodyPr/>
          <a:lstStyle/>
          <a:p>
            <a:r>
              <a:t>Title Text</a:t>
            </a:r>
          </a:p>
        </p:txBody>
      </p:sp>
      <p:sp>
        <p:nvSpPr>
          <p:cNvPr id="164"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a:lvl1pPr>
            <a:lvl2pPr marL="0" indent="0">
              <a:buSzTx/>
              <a:buFontTx/>
              <a:buNone/>
              <a:defRPr sz="2400"/>
            </a:lvl2pPr>
            <a:lvl3pPr marL="0" indent="0">
              <a:buSzTx/>
              <a:buFontTx/>
              <a:buNone/>
              <a:defRPr sz="2400"/>
            </a:lvl3pPr>
            <a:lvl4pPr marL="0" indent="0">
              <a:buSzTx/>
              <a:buFontTx/>
              <a:buNone/>
              <a:defRPr sz="2400"/>
            </a:lvl4pPr>
            <a:lvl5pPr marL="0" indent="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65" name="Rectangle"/>
          <p:cNvSpPr>
            <a:spLocks noGrp="1"/>
          </p:cNvSpPr>
          <p:nvPr>
            <p:ph type="body" sz="quarter" idx="21"/>
          </p:nvPr>
        </p:nvSpPr>
        <p:spPr>
          <a:xfrm>
            <a:off x="6172200" y="1681163"/>
            <a:ext cx="5183188" cy="823914"/>
          </a:xfrm>
          <a:prstGeom prst="rect">
            <a:avLst/>
          </a:prstGeom>
        </p:spPr>
        <p:txBody>
          <a:bodyPr anchor="b"/>
          <a:lstStyle/>
          <a:p>
            <a:endParaRPr/>
          </a:p>
        </p:txBody>
      </p:sp>
      <p:sp>
        <p:nvSpPr>
          <p:cNvPr id="1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73" name="Title Text"/>
          <p:cNvSpPr txBox="1">
            <a:spLocks noGrp="1"/>
          </p:cNvSpPr>
          <p:nvPr>
            <p:ph type="title"/>
          </p:nvPr>
        </p:nvSpPr>
        <p:spPr>
          <a:prstGeom prst="rect">
            <a:avLst/>
          </a:prstGeom>
        </p:spPr>
        <p:txBody>
          <a:bodyPr/>
          <a:lstStyle/>
          <a:p>
            <a:r>
              <a:t>Title Text</a:t>
            </a:r>
          </a:p>
        </p:txBody>
      </p:sp>
      <p:sp>
        <p:nvSpPr>
          <p:cNvPr id="1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81" name="Title Text"/>
          <p:cNvSpPr txBox="1">
            <a:spLocks noGrp="1"/>
          </p:cNvSpPr>
          <p:nvPr>
            <p:ph type="title"/>
          </p:nvPr>
        </p:nvSpPr>
        <p:spPr>
          <a:xfrm>
            <a:off x="1524000" y="619126"/>
            <a:ext cx="9144000" cy="535813"/>
          </a:xfrm>
          <a:prstGeom prst="rect">
            <a:avLst/>
          </a:prstGeom>
        </p:spPr>
        <p:txBody>
          <a:bodyPr/>
          <a:lstStyle>
            <a:lvl1pPr algn="ctr">
              <a:defRPr sz="4000">
                <a:solidFill>
                  <a:srgbClr val="2D3F51"/>
                </a:solidFill>
              </a:defRPr>
            </a:lvl1pPr>
          </a:lstStyle>
          <a:p>
            <a:r>
              <a:t>Title Text</a:t>
            </a:r>
          </a:p>
        </p:txBody>
      </p:sp>
      <p:sp>
        <p:nvSpPr>
          <p:cNvPr id="182" name="Body Level One…"/>
          <p:cNvSpPr txBox="1">
            <a:spLocks noGrp="1"/>
          </p:cNvSpPr>
          <p:nvPr>
            <p:ph type="body" sz="quarter" idx="1"/>
          </p:nvPr>
        </p:nvSpPr>
        <p:spPr>
          <a:xfrm>
            <a:off x="1524000" y="1285441"/>
            <a:ext cx="9144000" cy="248084"/>
          </a:xfrm>
          <a:prstGeom prst="rect">
            <a:avLst/>
          </a:prstGeom>
        </p:spPr>
        <p:txBody>
          <a:bodyPr lIns="0" tIns="0" rIns="0" bIns="0"/>
          <a:lstStyle>
            <a:lvl1pPr marL="0" indent="0" algn="ctr">
              <a:lnSpc>
                <a:spcPts val="1400"/>
              </a:lnSpc>
              <a:buSzTx/>
              <a:buFontTx/>
              <a:buNone/>
              <a:defRPr sz="1000">
                <a:solidFill>
                  <a:srgbClr val="373737"/>
                </a:solidFill>
              </a:defRPr>
            </a:lvl1pPr>
            <a:lvl2pPr marL="552421" indent="-95245" algn="ctr">
              <a:lnSpc>
                <a:spcPts val="1400"/>
              </a:lnSpc>
              <a:buFontTx/>
              <a:defRPr sz="1000">
                <a:solidFill>
                  <a:srgbClr val="373737"/>
                </a:solidFill>
              </a:defRPr>
            </a:lvl2pPr>
            <a:lvl3pPr marL="1028647" indent="-114293" algn="ctr">
              <a:lnSpc>
                <a:spcPts val="1400"/>
              </a:lnSpc>
              <a:buFontTx/>
              <a:defRPr sz="1000">
                <a:solidFill>
                  <a:srgbClr val="373737"/>
                </a:solidFill>
              </a:defRPr>
            </a:lvl3pPr>
            <a:lvl4pPr marL="1498524" indent="-126993" algn="ctr">
              <a:lnSpc>
                <a:spcPts val="1400"/>
              </a:lnSpc>
              <a:buFontTx/>
              <a:defRPr sz="1000">
                <a:solidFill>
                  <a:srgbClr val="373737"/>
                </a:solidFill>
              </a:defRPr>
            </a:lvl4pPr>
            <a:lvl5pPr marL="1955700" indent="-126993" algn="ctr">
              <a:lnSpc>
                <a:spcPts val="1400"/>
              </a:lnSpc>
              <a:buFontTx/>
              <a:defRPr sz="1000">
                <a:solidFill>
                  <a:srgbClr val="373737"/>
                </a:solidFill>
              </a:defRPr>
            </a:lvl5pPr>
          </a:lstStyle>
          <a:p>
            <a:r>
              <a:t>Body Level One</a:t>
            </a:r>
          </a:p>
          <a:p>
            <a:pPr lvl="1"/>
            <a:r>
              <a:t>Body Level Two</a:t>
            </a:r>
          </a:p>
          <a:p>
            <a:pPr lvl="2"/>
            <a:r>
              <a:t>Body Level Three</a:t>
            </a:r>
          </a:p>
          <a:p>
            <a:pPr lvl="3"/>
            <a:r>
              <a:t>Body Level Four</a:t>
            </a:r>
          </a:p>
          <a:p>
            <a:pPr lvl="4"/>
            <a:r>
              <a:t>Body Level Five</a:t>
            </a:r>
          </a:p>
        </p:txBody>
      </p:sp>
      <p:sp>
        <p:nvSpPr>
          <p:cNvPr id="1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90" name="Title Text"/>
          <p:cNvSpPr txBox="1">
            <a:spLocks noGrp="1"/>
          </p:cNvSpPr>
          <p:nvPr>
            <p:ph type="title"/>
          </p:nvPr>
        </p:nvSpPr>
        <p:spPr>
          <a:xfrm>
            <a:off x="839790" y="457200"/>
            <a:ext cx="3932238" cy="1600200"/>
          </a:xfrm>
          <a:prstGeom prst="rect">
            <a:avLst/>
          </a:prstGeom>
        </p:spPr>
        <p:txBody>
          <a:bodyPr anchor="b"/>
          <a:lstStyle>
            <a:lvl1pPr>
              <a:defRPr sz="3200"/>
            </a:lvl1pPr>
          </a:lstStyle>
          <a:p>
            <a:r>
              <a:t>Title Text</a:t>
            </a:r>
          </a:p>
        </p:txBody>
      </p:sp>
      <p:sp>
        <p:nvSpPr>
          <p:cNvPr id="191" name="Body Level One…"/>
          <p:cNvSpPr txBox="1">
            <a:spLocks noGrp="1"/>
          </p:cNvSpPr>
          <p:nvPr>
            <p:ph type="body" sz="half" idx="1"/>
          </p:nvPr>
        </p:nvSpPr>
        <p:spPr>
          <a:xfrm>
            <a:off x="5183187" y="987427"/>
            <a:ext cx="6172202" cy="4873627"/>
          </a:xfrm>
          <a:prstGeom prst="rect">
            <a:avLst/>
          </a:prstGeom>
        </p:spPr>
        <p:txBody>
          <a:bodyPr/>
          <a:lstStyle>
            <a:lvl1pPr>
              <a:defRPr sz="3200"/>
            </a:lvl1pPr>
            <a:lvl2pPr marL="718421" indent="-261243">
              <a:defRPr sz="3200"/>
            </a:lvl2pPr>
            <a:lvl3pPr marL="1219138" indent="-304784">
              <a:defRPr sz="3200"/>
            </a:lvl3pPr>
            <a:lvl4pPr marL="1737273" indent="-365742">
              <a:defRPr sz="3200"/>
            </a:lvl4pPr>
            <a:lvl5pPr marL="2194449" indent="-365742">
              <a:defRPr sz="3200"/>
            </a:lvl5pPr>
          </a:lstStyle>
          <a:p>
            <a:r>
              <a:t>Body Level One</a:t>
            </a:r>
          </a:p>
          <a:p>
            <a:pPr lvl="1"/>
            <a:r>
              <a:t>Body Level Two</a:t>
            </a:r>
          </a:p>
          <a:p>
            <a:pPr lvl="2"/>
            <a:r>
              <a:t>Body Level Three</a:t>
            </a:r>
          </a:p>
          <a:p>
            <a:pPr lvl="3"/>
            <a:r>
              <a:t>Body Level Four</a:t>
            </a:r>
          </a:p>
          <a:p>
            <a:pPr lvl="4"/>
            <a:r>
              <a:t>Body Level Five</a:t>
            </a:r>
          </a:p>
        </p:txBody>
      </p:sp>
      <p:sp>
        <p:nvSpPr>
          <p:cNvPr id="192" name="Rectangle"/>
          <p:cNvSpPr>
            <a:spLocks noGrp="1"/>
          </p:cNvSpPr>
          <p:nvPr>
            <p:ph type="body" sz="quarter" idx="21"/>
          </p:nvPr>
        </p:nvSpPr>
        <p:spPr>
          <a:xfrm>
            <a:off x="839788" y="2057400"/>
            <a:ext cx="3932241" cy="3811588"/>
          </a:xfrm>
          <a:prstGeom prst="rect">
            <a:avLst/>
          </a:prstGeom>
        </p:spPr>
        <p:txBody>
          <a:bodyPr/>
          <a:lstStyle/>
          <a:p>
            <a:endParaRPr/>
          </a:p>
        </p:txBody>
      </p:sp>
      <p:sp>
        <p:nvSpPr>
          <p:cNvPr id="1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00" name="Title Text"/>
          <p:cNvSpPr txBox="1">
            <a:spLocks noGrp="1"/>
          </p:cNvSpPr>
          <p:nvPr>
            <p:ph type="title"/>
          </p:nvPr>
        </p:nvSpPr>
        <p:spPr>
          <a:xfrm>
            <a:off x="839790" y="457200"/>
            <a:ext cx="3932238" cy="1600200"/>
          </a:xfrm>
          <a:prstGeom prst="rect">
            <a:avLst/>
          </a:prstGeom>
        </p:spPr>
        <p:txBody>
          <a:bodyPr anchor="b"/>
          <a:lstStyle>
            <a:lvl1pPr>
              <a:defRPr sz="3200"/>
            </a:lvl1pPr>
          </a:lstStyle>
          <a:p>
            <a:r>
              <a:t>Title Text</a:t>
            </a:r>
          </a:p>
        </p:txBody>
      </p:sp>
      <p:sp>
        <p:nvSpPr>
          <p:cNvPr id="201" name="Image"/>
          <p:cNvSpPr>
            <a:spLocks noGrp="1"/>
          </p:cNvSpPr>
          <p:nvPr>
            <p:ph type="pic" sz="half" idx="21"/>
          </p:nvPr>
        </p:nvSpPr>
        <p:spPr>
          <a:xfrm>
            <a:off x="5183187" y="987427"/>
            <a:ext cx="6172202" cy="4873627"/>
          </a:xfrm>
          <a:prstGeom prst="rect">
            <a:avLst/>
          </a:prstGeom>
        </p:spPr>
        <p:txBody>
          <a:bodyPr lIns="91439" tIns="45719" rIns="91439" bIns="45719">
            <a:noAutofit/>
          </a:bodyPr>
          <a:lstStyle/>
          <a:p>
            <a:endParaRPr/>
          </a:p>
        </p:txBody>
      </p:sp>
      <p:sp>
        <p:nvSpPr>
          <p:cNvPr id="202" name="Body Level One…"/>
          <p:cNvSpPr txBox="1">
            <a:spLocks noGrp="1"/>
          </p:cNvSpPr>
          <p:nvPr>
            <p:ph type="body" sz="quarter" idx="1"/>
          </p:nvPr>
        </p:nvSpPr>
        <p:spPr>
          <a:xfrm>
            <a:off x="839790" y="2057400"/>
            <a:ext cx="3932238"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210" name="Title Text"/>
          <p:cNvSpPr txBox="1">
            <a:spLocks noGrp="1"/>
          </p:cNvSpPr>
          <p:nvPr>
            <p:ph type="title"/>
          </p:nvPr>
        </p:nvSpPr>
        <p:spPr>
          <a:prstGeom prst="rect">
            <a:avLst/>
          </a:prstGeom>
        </p:spPr>
        <p:txBody>
          <a:bodyPr/>
          <a:lstStyle/>
          <a:p>
            <a:r>
              <a:t>Title Text</a:t>
            </a:r>
          </a:p>
        </p:txBody>
      </p:sp>
      <p:sp>
        <p:nvSpPr>
          <p:cNvPr id="21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219"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220"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0_Title Slide">
    <p:spTree>
      <p:nvGrpSpPr>
        <p:cNvPr id="1" name=""/>
        <p:cNvGrpSpPr/>
        <p:nvPr/>
      </p:nvGrpSpPr>
      <p:grpSpPr>
        <a:xfrm>
          <a:off x="0" y="0"/>
          <a:ext cx="0" cy="0"/>
          <a:chOff x="0" y="0"/>
          <a:chExt cx="0" cy="0"/>
        </a:xfrm>
      </p:grpSpPr>
      <p:sp>
        <p:nvSpPr>
          <p:cNvPr id="28" name="Image"/>
          <p:cNvSpPr>
            <a:spLocks noGrp="1"/>
          </p:cNvSpPr>
          <p:nvPr>
            <p:ph type="pic" sz="quarter" idx="21"/>
          </p:nvPr>
        </p:nvSpPr>
        <p:spPr>
          <a:xfrm>
            <a:off x="1079500" y="2300887"/>
            <a:ext cx="2205567" cy="1362998"/>
          </a:xfrm>
          <a:prstGeom prst="rect">
            <a:avLst/>
          </a:prstGeom>
        </p:spPr>
        <p:txBody>
          <a:bodyPr lIns="91439" tIns="45719" rIns="91439" bIns="45719">
            <a:noAutofit/>
          </a:bodyPr>
          <a:lstStyle/>
          <a:p>
            <a:endParaRPr/>
          </a:p>
        </p:txBody>
      </p:sp>
      <p:sp>
        <p:nvSpPr>
          <p:cNvPr id="29" name="Image"/>
          <p:cNvSpPr>
            <a:spLocks noGrp="1"/>
          </p:cNvSpPr>
          <p:nvPr>
            <p:ph type="pic" sz="quarter" idx="22"/>
          </p:nvPr>
        </p:nvSpPr>
        <p:spPr>
          <a:xfrm>
            <a:off x="3690194" y="2300887"/>
            <a:ext cx="2205569" cy="1362998"/>
          </a:xfrm>
          <a:prstGeom prst="rect">
            <a:avLst/>
          </a:prstGeom>
        </p:spPr>
        <p:txBody>
          <a:bodyPr lIns="91439" tIns="45719" rIns="91439" bIns="45719">
            <a:noAutofit/>
          </a:bodyPr>
          <a:lstStyle/>
          <a:p>
            <a:endParaRPr/>
          </a:p>
        </p:txBody>
      </p:sp>
      <p:sp>
        <p:nvSpPr>
          <p:cNvPr id="30" name="Image"/>
          <p:cNvSpPr>
            <a:spLocks noGrp="1"/>
          </p:cNvSpPr>
          <p:nvPr>
            <p:ph type="pic" sz="quarter" idx="23"/>
          </p:nvPr>
        </p:nvSpPr>
        <p:spPr>
          <a:xfrm>
            <a:off x="6300887" y="2300887"/>
            <a:ext cx="2205569" cy="1362998"/>
          </a:xfrm>
          <a:prstGeom prst="rect">
            <a:avLst/>
          </a:prstGeom>
        </p:spPr>
        <p:txBody>
          <a:bodyPr lIns="91439" tIns="45719" rIns="91439" bIns="45719">
            <a:noAutofit/>
          </a:bodyPr>
          <a:lstStyle/>
          <a:p>
            <a:endParaRPr/>
          </a:p>
        </p:txBody>
      </p:sp>
      <p:sp>
        <p:nvSpPr>
          <p:cNvPr id="31" name="Image"/>
          <p:cNvSpPr>
            <a:spLocks noGrp="1"/>
          </p:cNvSpPr>
          <p:nvPr>
            <p:ph type="pic" sz="quarter" idx="24"/>
          </p:nvPr>
        </p:nvSpPr>
        <p:spPr>
          <a:xfrm>
            <a:off x="8911583" y="2300887"/>
            <a:ext cx="2205569" cy="1362998"/>
          </a:xfrm>
          <a:prstGeom prst="rect">
            <a:avLst/>
          </a:prstGeom>
        </p:spPr>
        <p:txBody>
          <a:bodyPr lIns="91439" tIns="45719" rIns="91439" bIns="45719">
            <a:noAutofit/>
          </a:bodyPr>
          <a:lstStyle/>
          <a:p>
            <a:endParaRPr/>
          </a:p>
        </p:txBody>
      </p:sp>
      <p:sp>
        <p:nvSpPr>
          <p:cNvPr id="32" name="Title Text"/>
          <p:cNvSpPr txBox="1">
            <a:spLocks noGrp="1"/>
          </p:cNvSpPr>
          <p:nvPr>
            <p:ph type="title"/>
          </p:nvPr>
        </p:nvSpPr>
        <p:spPr>
          <a:xfrm>
            <a:off x="1524000" y="619126"/>
            <a:ext cx="9144000" cy="535813"/>
          </a:xfrm>
          <a:prstGeom prst="rect">
            <a:avLst/>
          </a:prstGeom>
        </p:spPr>
        <p:txBody>
          <a:bodyPr/>
          <a:lstStyle>
            <a:lvl1pPr algn="ctr">
              <a:defRPr sz="4000">
                <a:solidFill>
                  <a:srgbClr val="2D3F51"/>
                </a:solidFill>
              </a:defRPr>
            </a:lvl1pPr>
          </a:lstStyle>
          <a:p>
            <a:r>
              <a:t>Title Text</a:t>
            </a:r>
          </a:p>
        </p:txBody>
      </p:sp>
      <p:sp>
        <p:nvSpPr>
          <p:cNvPr id="33" name="Body Level One…"/>
          <p:cNvSpPr txBox="1">
            <a:spLocks noGrp="1"/>
          </p:cNvSpPr>
          <p:nvPr>
            <p:ph type="body" sz="quarter" idx="1"/>
          </p:nvPr>
        </p:nvSpPr>
        <p:spPr>
          <a:xfrm>
            <a:off x="1524000" y="1285441"/>
            <a:ext cx="9144000" cy="248084"/>
          </a:xfrm>
          <a:prstGeom prst="rect">
            <a:avLst/>
          </a:prstGeom>
        </p:spPr>
        <p:txBody>
          <a:bodyPr lIns="0" tIns="0" rIns="0" bIns="0"/>
          <a:lstStyle>
            <a:lvl1pPr marL="0" indent="0" algn="ctr">
              <a:lnSpc>
                <a:spcPts val="1400"/>
              </a:lnSpc>
              <a:buSzTx/>
              <a:buFontTx/>
              <a:buNone/>
              <a:defRPr sz="1000">
                <a:solidFill>
                  <a:srgbClr val="373737"/>
                </a:solidFill>
              </a:defRPr>
            </a:lvl1pPr>
            <a:lvl2pPr marL="552421" indent="-95245" algn="ctr">
              <a:lnSpc>
                <a:spcPts val="1400"/>
              </a:lnSpc>
              <a:buFontTx/>
              <a:defRPr sz="1000">
                <a:solidFill>
                  <a:srgbClr val="373737"/>
                </a:solidFill>
              </a:defRPr>
            </a:lvl2pPr>
            <a:lvl3pPr marL="1028647" indent="-114293" algn="ctr">
              <a:lnSpc>
                <a:spcPts val="1400"/>
              </a:lnSpc>
              <a:buFontTx/>
              <a:defRPr sz="1000">
                <a:solidFill>
                  <a:srgbClr val="373737"/>
                </a:solidFill>
              </a:defRPr>
            </a:lvl3pPr>
            <a:lvl4pPr marL="1498524" indent="-126993" algn="ctr">
              <a:lnSpc>
                <a:spcPts val="1400"/>
              </a:lnSpc>
              <a:buFontTx/>
              <a:defRPr sz="1000">
                <a:solidFill>
                  <a:srgbClr val="373737"/>
                </a:solidFill>
              </a:defRPr>
            </a:lvl4pPr>
            <a:lvl5pPr marL="1955700" indent="-126993" algn="ctr">
              <a:lnSpc>
                <a:spcPts val="1400"/>
              </a:lnSpc>
              <a:buFontTx/>
              <a:defRPr sz="1000">
                <a:solidFill>
                  <a:srgbClr val="373737"/>
                </a:solidFill>
              </a:defRPr>
            </a:lvl5pPr>
          </a:lstStyle>
          <a:p>
            <a:r>
              <a:t>Body Level One</a:t>
            </a:r>
          </a:p>
          <a:p>
            <a:pPr lvl="1"/>
            <a:r>
              <a:t>Body Level Two</a:t>
            </a:r>
          </a:p>
          <a:p>
            <a:pPr lvl="2"/>
            <a:r>
              <a:t>Body Level Three</a:t>
            </a:r>
          </a:p>
          <a:p>
            <a:pPr lvl="3"/>
            <a:r>
              <a:t>Body Level Four</a:t>
            </a:r>
          </a:p>
          <a:p>
            <a:pPr lvl="4"/>
            <a:r>
              <a:t>Body Level Five</a:t>
            </a:r>
          </a:p>
        </p:txBody>
      </p:sp>
      <p:sp>
        <p:nvSpPr>
          <p:cNvPr id="34" name="Rectangle"/>
          <p:cNvSpPr/>
          <p:nvPr/>
        </p:nvSpPr>
        <p:spPr>
          <a:xfrm>
            <a:off x="5856304" y="1190540"/>
            <a:ext cx="479392" cy="21602"/>
          </a:xfrm>
          <a:prstGeom prst="rect">
            <a:avLst/>
          </a:prstGeom>
          <a:solidFill>
            <a:schemeClr val="accent1"/>
          </a:solidFill>
          <a:ln w="12700">
            <a:miter lim="400000"/>
          </a:ln>
        </p:spPr>
        <p:txBody>
          <a:bodyPr lIns="45718" tIns="45718" rIns="45718" bIns="45718" anchor="ctr"/>
          <a:lstStyle/>
          <a:p>
            <a:pPr>
              <a:defRPr sz="3200">
                <a:solidFill>
                  <a:srgbClr val="FFFFFF"/>
                </a:solidFill>
                <a:latin typeface="Open Sans Light"/>
                <a:ea typeface="Open Sans Light"/>
                <a:cs typeface="Open Sans Light"/>
                <a:sym typeface="Open Sans Light"/>
              </a:defRPr>
            </a:pPr>
            <a:endParaRPr/>
          </a:p>
        </p:txBody>
      </p:sp>
      <p:sp>
        <p:nvSpPr>
          <p:cNvPr id="35"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5_Title Slide">
    <p:spTree>
      <p:nvGrpSpPr>
        <p:cNvPr id="1" name=""/>
        <p:cNvGrpSpPr/>
        <p:nvPr/>
      </p:nvGrpSpPr>
      <p:grpSpPr>
        <a:xfrm>
          <a:off x="0" y="0"/>
          <a:ext cx="0" cy="0"/>
          <a:chOff x="0" y="0"/>
          <a:chExt cx="0" cy="0"/>
        </a:xfrm>
      </p:grpSpPr>
      <p:sp>
        <p:nvSpPr>
          <p:cNvPr id="228" name="Image"/>
          <p:cNvSpPr>
            <a:spLocks noGrp="1"/>
          </p:cNvSpPr>
          <p:nvPr>
            <p:ph type="pic" idx="21"/>
          </p:nvPr>
        </p:nvSpPr>
        <p:spPr>
          <a:xfrm>
            <a:off x="774904" y="698500"/>
            <a:ext cx="10696186" cy="5588000"/>
          </a:xfrm>
          <a:prstGeom prst="rect">
            <a:avLst/>
          </a:prstGeom>
        </p:spPr>
        <p:txBody>
          <a:bodyPr lIns="91439" tIns="45719" rIns="91439" bIns="45719">
            <a:noAutofit/>
          </a:bodyPr>
          <a:lstStyle/>
          <a:p>
            <a:endParaRPr/>
          </a:p>
        </p:txBody>
      </p:sp>
      <p:sp>
        <p:nvSpPr>
          <p:cNvPr id="229"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236" name="Title Text"/>
          <p:cNvSpPr txBox="1">
            <a:spLocks noGrp="1"/>
          </p:cNvSpPr>
          <p:nvPr>
            <p:ph type="title"/>
          </p:nvPr>
        </p:nvSpPr>
        <p:spPr>
          <a:xfrm>
            <a:off x="1524000" y="619126"/>
            <a:ext cx="9144000" cy="535813"/>
          </a:xfrm>
          <a:prstGeom prst="rect">
            <a:avLst/>
          </a:prstGeom>
        </p:spPr>
        <p:txBody>
          <a:bodyPr/>
          <a:lstStyle>
            <a:lvl1pPr algn="ctr">
              <a:defRPr sz="4000" b="0">
                <a:solidFill>
                  <a:srgbClr val="2D3F51"/>
                </a:solidFill>
                <a:latin typeface="Playfair Display Medium"/>
                <a:ea typeface="Playfair Display Medium"/>
                <a:cs typeface="Playfair Display Medium"/>
                <a:sym typeface="Playfair Display Medium"/>
              </a:defRPr>
            </a:lvl1pPr>
          </a:lstStyle>
          <a:p>
            <a:r>
              <a:t>Title Text</a:t>
            </a:r>
          </a:p>
        </p:txBody>
      </p:sp>
      <p:sp>
        <p:nvSpPr>
          <p:cNvPr id="237" name="Body Level One…"/>
          <p:cNvSpPr txBox="1">
            <a:spLocks noGrp="1"/>
          </p:cNvSpPr>
          <p:nvPr>
            <p:ph type="body" sz="quarter" idx="1"/>
          </p:nvPr>
        </p:nvSpPr>
        <p:spPr>
          <a:xfrm>
            <a:off x="4433392" y="3182004"/>
            <a:ext cx="3354869" cy="1770996"/>
          </a:xfrm>
          <a:prstGeom prst="rect">
            <a:avLst/>
          </a:prstGeom>
        </p:spPr>
        <p:txBody>
          <a:bodyPr lIns="0" tIns="0" rIns="0" bIns="0"/>
          <a:lstStyle>
            <a:lvl1pPr marL="0" indent="0" algn="ctr">
              <a:lnSpc>
                <a:spcPts val="1700"/>
              </a:lnSpc>
              <a:buSzTx/>
              <a:buFontTx/>
              <a:buNone/>
              <a:defRPr sz="1200">
                <a:solidFill>
                  <a:srgbClr val="373737"/>
                </a:solidFill>
              </a:defRPr>
            </a:lvl1pPr>
            <a:lvl2pPr marL="571470" indent="-114293" algn="ctr">
              <a:lnSpc>
                <a:spcPts val="1700"/>
              </a:lnSpc>
              <a:buFontTx/>
              <a:defRPr sz="1200">
                <a:solidFill>
                  <a:srgbClr val="373737"/>
                </a:solidFill>
              </a:defRPr>
            </a:lvl2pPr>
            <a:lvl3pPr marL="1051507" indent="-137152" algn="ctr">
              <a:lnSpc>
                <a:spcPts val="1700"/>
              </a:lnSpc>
              <a:buFontTx/>
              <a:defRPr sz="1200">
                <a:solidFill>
                  <a:srgbClr val="373737"/>
                </a:solidFill>
              </a:defRPr>
            </a:lvl3pPr>
            <a:lvl4pPr marL="1523922" indent="-152391" algn="ctr">
              <a:lnSpc>
                <a:spcPts val="1700"/>
              </a:lnSpc>
              <a:buFontTx/>
              <a:defRPr sz="1200">
                <a:solidFill>
                  <a:srgbClr val="373737"/>
                </a:solidFill>
              </a:defRPr>
            </a:lvl4pPr>
            <a:lvl5pPr marL="1981100" indent="-152392" algn="ctr">
              <a:lnSpc>
                <a:spcPts val="1700"/>
              </a:lnSpc>
              <a:buFontTx/>
              <a:defRPr sz="1200">
                <a:solidFill>
                  <a:srgbClr val="373737"/>
                </a:solidFill>
              </a:defRPr>
            </a:lvl5pPr>
          </a:lstStyle>
          <a:p>
            <a:r>
              <a:t>Body Level One</a:t>
            </a:r>
          </a:p>
          <a:p>
            <a:pPr lvl="1"/>
            <a:r>
              <a:t>Body Level Two</a:t>
            </a:r>
          </a:p>
          <a:p>
            <a:pPr lvl="2"/>
            <a:r>
              <a:t>Body Level Three</a:t>
            </a:r>
          </a:p>
          <a:p>
            <a:pPr lvl="3"/>
            <a:r>
              <a:t>Body Level Four</a:t>
            </a:r>
          </a:p>
          <a:p>
            <a:pPr lvl="4"/>
            <a:r>
              <a:t>Body Level Five</a:t>
            </a:r>
          </a:p>
        </p:txBody>
      </p:sp>
      <p:sp>
        <p:nvSpPr>
          <p:cNvPr id="238" name="Rectangle"/>
          <p:cNvSpPr>
            <a:spLocks noGrp="1"/>
          </p:cNvSpPr>
          <p:nvPr>
            <p:ph type="body" sz="quarter" idx="21"/>
          </p:nvPr>
        </p:nvSpPr>
        <p:spPr>
          <a:xfrm>
            <a:off x="1524000" y="1285441"/>
            <a:ext cx="9144000" cy="248083"/>
          </a:xfrm>
          <a:prstGeom prst="rect">
            <a:avLst/>
          </a:prstGeom>
        </p:spPr>
        <p:txBody>
          <a:bodyPr lIns="0" tIns="0" rIns="0" bIns="0"/>
          <a:lstStyle/>
          <a:p>
            <a:pPr marL="123438" indent="-123438" defTabSz="493750">
              <a:spcBef>
                <a:spcPts val="500"/>
              </a:spcBef>
              <a:defRPr sz="1512"/>
            </a:pPr>
            <a:endParaRPr/>
          </a:p>
        </p:txBody>
      </p:sp>
      <p:sp>
        <p:nvSpPr>
          <p:cNvPr id="239" name="Image"/>
          <p:cNvSpPr>
            <a:spLocks noGrp="1"/>
          </p:cNvSpPr>
          <p:nvPr>
            <p:ph type="pic" sz="quarter" idx="22"/>
          </p:nvPr>
        </p:nvSpPr>
        <p:spPr>
          <a:xfrm>
            <a:off x="1338471" y="2675900"/>
            <a:ext cx="2667001" cy="2666612"/>
          </a:xfrm>
          <a:prstGeom prst="rect">
            <a:avLst/>
          </a:prstGeom>
          <a:ln w="6350">
            <a:solidFill>
              <a:schemeClr val="accent1"/>
            </a:solidFill>
            <a:round/>
          </a:ln>
        </p:spPr>
        <p:txBody>
          <a:bodyPr lIns="91439" tIns="45719" rIns="91439" bIns="45719">
            <a:noAutofit/>
          </a:bodyPr>
          <a:lstStyle/>
          <a:p>
            <a:endParaRPr/>
          </a:p>
        </p:txBody>
      </p:sp>
      <p:sp>
        <p:nvSpPr>
          <p:cNvPr id="240" name="Image"/>
          <p:cNvSpPr>
            <a:spLocks noGrp="1"/>
          </p:cNvSpPr>
          <p:nvPr>
            <p:ph type="pic" sz="quarter" idx="23"/>
          </p:nvPr>
        </p:nvSpPr>
        <p:spPr>
          <a:xfrm>
            <a:off x="8196471" y="2675900"/>
            <a:ext cx="2667001" cy="2666612"/>
          </a:xfrm>
          <a:prstGeom prst="rect">
            <a:avLst/>
          </a:prstGeom>
          <a:ln w="6350">
            <a:solidFill>
              <a:schemeClr val="accent1"/>
            </a:solidFill>
            <a:round/>
          </a:ln>
        </p:spPr>
        <p:txBody>
          <a:bodyPr lIns="91439" tIns="45719" rIns="91439" bIns="45719">
            <a:noAutofit/>
          </a:bodyPr>
          <a:lstStyle/>
          <a:p>
            <a:endParaRPr/>
          </a:p>
        </p:txBody>
      </p:sp>
      <p:sp>
        <p:nvSpPr>
          <p:cNvPr id="241"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21_Title Slide">
    <p:spTree>
      <p:nvGrpSpPr>
        <p:cNvPr id="1" name=""/>
        <p:cNvGrpSpPr/>
        <p:nvPr/>
      </p:nvGrpSpPr>
      <p:grpSpPr>
        <a:xfrm>
          <a:off x="0" y="0"/>
          <a:ext cx="0" cy="0"/>
          <a:chOff x="0" y="0"/>
          <a:chExt cx="0" cy="0"/>
        </a:xfrm>
      </p:grpSpPr>
      <p:sp>
        <p:nvSpPr>
          <p:cNvPr id="248" name="Title Text"/>
          <p:cNvSpPr txBox="1">
            <a:spLocks noGrp="1"/>
          </p:cNvSpPr>
          <p:nvPr>
            <p:ph type="title"/>
          </p:nvPr>
        </p:nvSpPr>
        <p:spPr>
          <a:xfrm>
            <a:off x="1524000" y="619126"/>
            <a:ext cx="9144000" cy="535813"/>
          </a:xfrm>
          <a:prstGeom prst="rect">
            <a:avLst/>
          </a:prstGeom>
        </p:spPr>
        <p:txBody>
          <a:bodyPr/>
          <a:lstStyle>
            <a:lvl1pPr algn="ctr">
              <a:defRPr sz="4000">
                <a:solidFill>
                  <a:srgbClr val="2D3F51"/>
                </a:solidFill>
              </a:defRPr>
            </a:lvl1pPr>
          </a:lstStyle>
          <a:p>
            <a:r>
              <a:t>Title Text</a:t>
            </a:r>
          </a:p>
        </p:txBody>
      </p:sp>
      <p:sp>
        <p:nvSpPr>
          <p:cNvPr id="249" name="Body Level One…"/>
          <p:cNvSpPr txBox="1">
            <a:spLocks noGrp="1"/>
          </p:cNvSpPr>
          <p:nvPr>
            <p:ph type="body" sz="quarter" idx="1"/>
          </p:nvPr>
        </p:nvSpPr>
        <p:spPr>
          <a:xfrm>
            <a:off x="1524000" y="1285441"/>
            <a:ext cx="9144000" cy="248084"/>
          </a:xfrm>
          <a:prstGeom prst="rect">
            <a:avLst/>
          </a:prstGeom>
        </p:spPr>
        <p:txBody>
          <a:bodyPr lIns="0" tIns="0" rIns="0" bIns="0"/>
          <a:lstStyle>
            <a:lvl1pPr marL="0" indent="0" algn="ctr">
              <a:lnSpc>
                <a:spcPts val="1400"/>
              </a:lnSpc>
              <a:buSzTx/>
              <a:buFontTx/>
              <a:buNone/>
              <a:defRPr sz="1000">
                <a:solidFill>
                  <a:srgbClr val="373737"/>
                </a:solidFill>
              </a:defRPr>
            </a:lvl1pPr>
            <a:lvl2pPr marL="552421" indent="-95245" algn="ctr">
              <a:lnSpc>
                <a:spcPts val="1400"/>
              </a:lnSpc>
              <a:buFontTx/>
              <a:defRPr sz="1000">
                <a:solidFill>
                  <a:srgbClr val="373737"/>
                </a:solidFill>
              </a:defRPr>
            </a:lvl2pPr>
            <a:lvl3pPr marL="1028647" indent="-114293" algn="ctr">
              <a:lnSpc>
                <a:spcPts val="1400"/>
              </a:lnSpc>
              <a:buFontTx/>
              <a:defRPr sz="1000">
                <a:solidFill>
                  <a:srgbClr val="373737"/>
                </a:solidFill>
              </a:defRPr>
            </a:lvl3pPr>
            <a:lvl4pPr marL="1498524" indent="-126993" algn="ctr">
              <a:lnSpc>
                <a:spcPts val="1400"/>
              </a:lnSpc>
              <a:buFontTx/>
              <a:defRPr sz="1000">
                <a:solidFill>
                  <a:srgbClr val="373737"/>
                </a:solidFill>
              </a:defRPr>
            </a:lvl4pPr>
            <a:lvl5pPr marL="1955700" indent="-126993" algn="ctr">
              <a:lnSpc>
                <a:spcPts val="1400"/>
              </a:lnSpc>
              <a:buFontTx/>
              <a:defRPr sz="1000">
                <a:solidFill>
                  <a:srgbClr val="373737"/>
                </a:solidFill>
              </a:defRPr>
            </a:lvl5pPr>
          </a:lstStyle>
          <a:p>
            <a:r>
              <a:t>Body Level One</a:t>
            </a:r>
          </a:p>
          <a:p>
            <a:pPr lvl="1"/>
            <a:r>
              <a:t>Body Level Two</a:t>
            </a:r>
          </a:p>
          <a:p>
            <a:pPr lvl="2"/>
            <a:r>
              <a:t>Body Level Three</a:t>
            </a:r>
          </a:p>
          <a:p>
            <a:pPr lvl="3"/>
            <a:r>
              <a:t>Body Level Four</a:t>
            </a:r>
          </a:p>
          <a:p>
            <a:pPr lvl="4"/>
            <a:r>
              <a:t>Body Level Five</a:t>
            </a:r>
          </a:p>
        </p:txBody>
      </p:sp>
      <p:sp>
        <p:nvSpPr>
          <p:cNvPr id="250" name="Image"/>
          <p:cNvSpPr>
            <a:spLocks noGrp="1"/>
          </p:cNvSpPr>
          <p:nvPr>
            <p:ph type="pic" sz="quarter" idx="21"/>
          </p:nvPr>
        </p:nvSpPr>
        <p:spPr>
          <a:xfrm>
            <a:off x="1382400" y="2263063"/>
            <a:ext cx="2670800" cy="2670727"/>
          </a:xfrm>
          <a:prstGeom prst="rect">
            <a:avLst/>
          </a:prstGeom>
          <a:ln w="6350">
            <a:solidFill>
              <a:schemeClr val="accent1"/>
            </a:solidFill>
            <a:round/>
          </a:ln>
        </p:spPr>
        <p:txBody>
          <a:bodyPr lIns="91439" tIns="45719" rIns="91439" bIns="45719">
            <a:noAutofit/>
          </a:bodyPr>
          <a:lstStyle/>
          <a:p>
            <a:endParaRPr/>
          </a:p>
        </p:txBody>
      </p:sp>
      <p:sp>
        <p:nvSpPr>
          <p:cNvPr id="251" name="Rectangle"/>
          <p:cNvSpPr>
            <a:spLocks noGrp="1"/>
          </p:cNvSpPr>
          <p:nvPr>
            <p:ph type="body" sz="quarter" idx="22"/>
          </p:nvPr>
        </p:nvSpPr>
        <p:spPr>
          <a:xfrm>
            <a:off x="4802477" y="2749809"/>
            <a:ext cx="5078125" cy="1034794"/>
          </a:xfrm>
          <a:prstGeom prst="rect">
            <a:avLst/>
          </a:prstGeom>
        </p:spPr>
        <p:txBody>
          <a:bodyPr lIns="0" tIns="0" rIns="0" bIns="0"/>
          <a:lstStyle/>
          <a:p>
            <a:endParaRPr/>
          </a:p>
        </p:txBody>
      </p:sp>
      <p:sp>
        <p:nvSpPr>
          <p:cNvPr id="252" name="Rectangle"/>
          <p:cNvSpPr>
            <a:spLocks noGrp="1"/>
          </p:cNvSpPr>
          <p:nvPr>
            <p:ph type="body" sz="quarter" idx="23"/>
          </p:nvPr>
        </p:nvSpPr>
        <p:spPr>
          <a:xfrm>
            <a:off x="4802477" y="4449190"/>
            <a:ext cx="5078125" cy="1034794"/>
          </a:xfrm>
          <a:prstGeom prst="rect">
            <a:avLst/>
          </a:prstGeom>
        </p:spPr>
        <p:txBody>
          <a:bodyPr lIns="0" tIns="0" rIns="0" bIns="0"/>
          <a:lstStyle/>
          <a:p>
            <a:endParaRPr/>
          </a:p>
        </p:txBody>
      </p:sp>
      <p:sp>
        <p:nvSpPr>
          <p:cNvPr id="253"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260" name="Body Level One…"/>
          <p:cNvSpPr txBox="1">
            <a:spLocks noGrp="1"/>
          </p:cNvSpPr>
          <p:nvPr>
            <p:ph type="body" sz="quarter" idx="1"/>
          </p:nvPr>
        </p:nvSpPr>
        <p:spPr>
          <a:xfrm>
            <a:off x="1524000" y="2998771"/>
            <a:ext cx="2971800" cy="1106507"/>
          </a:xfrm>
          <a:prstGeom prst="rect">
            <a:avLst/>
          </a:prstGeom>
        </p:spPr>
        <p:txBody>
          <a:bodyPr lIns="0" tIns="0" rIns="0" bIns="0"/>
          <a:lstStyle>
            <a:lvl1pPr marL="0" indent="0">
              <a:lnSpc>
                <a:spcPts val="1700"/>
              </a:lnSpc>
              <a:buSzTx/>
              <a:buFontTx/>
              <a:buNone/>
              <a:defRPr sz="1200">
                <a:solidFill>
                  <a:srgbClr val="373737"/>
                </a:solidFill>
              </a:defRPr>
            </a:lvl1pPr>
            <a:lvl2pPr marL="571470" indent="-114293">
              <a:lnSpc>
                <a:spcPts val="1700"/>
              </a:lnSpc>
              <a:buFontTx/>
              <a:defRPr sz="1200">
                <a:solidFill>
                  <a:srgbClr val="373737"/>
                </a:solidFill>
              </a:defRPr>
            </a:lvl2pPr>
            <a:lvl3pPr marL="1051507" indent="-137152">
              <a:lnSpc>
                <a:spcPts val="1700"/>
              </a:lnSpc>
              <a:buFontTx/>
              <a:defRPr sz="1200">
                <a:solidFill>
                  <a:srgbClr val="373737"/>
                </a:solidFill>
              </a:defRPr>
            </a:lvl3pPr>
            <a:lvl4pPr marL="1523922" indent="-152391">
              <a:lnSpc>
                <a:spcPts val="1700"/>
              </a:lnSpc>
              <a:buFontTx/>
              <a:defRPr sz="1200">
                <a:solidFill>
                  <a:srgbClr val="373737"/>
                </a:solidFill>
              </a:defRPr>
            </a:lvl4pPr>
            <a:lvl5pPr marL="1981100" indent="-152392">
              <a:lnSpc>
                <a:spcPts val="1700"/>
              </a:lnSpc>
              <a:buFontTx/>
              <a:defRPr sz="1200">
                <a:solidFill>
                  <a:srgbClr val="373737"/>
                </a:solidFill>
              </a:defRPr>
            </a:lvl5pPr>
          </a:lstStyle>
          <a:p>
            <a:r>
              <a:t>Body Level One</a:t>
            </a:r>
          </a:p>
          <a:p>
            <a:pPr lvl="1"/>
            <a:r>
              <a:t>Body Level Two</a:t>
            </a:r>
          </a:p>
          <a:p>
            <a:pPr lvl="2"/>
            <a:r>
              <a:t>Body Level Three</a:t>
            </a:r>
          </a:p>
          <a:p>
            <a:pPr lvl="3"/>
            <a:r>
              <a:t>Body Level Four</a:t>
            </a:r>
          </a:p>
          <a:p>
            <a:pPr lvl="4"/>
            <a:r>
              <a:t>Body Level Five</a:t>
            </a:r>
          </a:p>
        </p:txBody>
      </p:sp>
      <p:sp>
        <p:nvSpPr>
          <p:cNvPr id="261" name="Rectangle"/>
          <p:cNvSpPr>
            <a:spLocks noGrp="1"/>
          </p:cNvSpPr>
          <p:nvPr>
            <p:ph type="body" sz="quarter" idx="21"/>
          </p:nvPr>
        </p:nvSpPr>
        <p:spPr>
          <a:xfrm>
            <a:off x="7404100" y="3000341"/>
            <a:ext cx="2971800" cy="1106507"/>
          </a:xfrm>
          <a:prstGeom prst="rect">
            <a:avLst/>
          </a:prstGeom>
        </p:spPr>
        <p:txBody>
          <a:bodyPr lIns="0" tIns="0" rIns="0" bIns="0"/>
          <a:lstStyle/>
          <a:p>
            <a:endParaRPr/>
          </a:p>
        </p:txBody>
      </p:sp>
      <p:sp>
        <p:nvSpPr>
          <p:cNvPr id="262" name="Title Text"/>
          <p:cNvSpPr txBox="1">
            <a:spLocks noGrp="1"/>
          </p:cNvSpPr>
          <p:nvPr>
            <p:ph type="title"/>
          </p:nvPr>
        </p:nvSpPr>
        <p:spPr>
          <a:xfrm>
            <a:off x="1524000" y="619126"/>
            <a:ext cx="9144000" cy="535813"/>
          </a:xfrm>
          <a:prstGeom prst="rect">
            <a:avLst/>
          </a:prstGeom>
        </p:spPr>
        <p:txBody>
          <a:bodyPr/>
          <a:lstStyle>
            <a:lvl1pPr algn="ctr">
              <a:defRPr sz="4000">
                <a:solidFill>
                  <a:srgbClr val="2D3F51"/>
                </a:solidFill>
              </a:defRPr>
            </a:lvl1pPr>
          </a:lstStyle>
          <a:p>
            <a:r>
              <a:t>Title Text</a:t>
            </a:r>
          </a:p>
        </p:txBody>
      </p:sp>
      <p:sp>
        <p:nvSpPr>
          <p:cNvPr id="263" name="Rectangle"/>
          <p:cNvSpPr>
            <a:spLocks noGrp="1"/>
          </p:cNvSpPr>
          <p:nvPr>
            <p:ph type="body" sz="quarter" idx="22"/>
          </p:nvPr>
        </p:nvSpPr>
        <p:spPr>
          <a:xfrm>
            <a:off x="1524000" y="1285441"/>
            <a:ext cx="9144000" cy="248083"/>
          </a:xfrm>
          <a:prstGeom prst="rect">
            <a:avLst/>
          </a:prstGeom>
        </p:spPr>
        <p:txBody>
          <a:bodyPr lIns="0" tIns="0" rIns="0" bIns="0"/>
          <a:lstStyle/>
          <a:p>
            <a:pPr marL="123438" indent="-123438" defTabSz="493750">
              <a:spcBef>
                <a:spcPts val="500"/>
              </a:spcBef>
              <a:defRPr sz="1512"/>
            </a:pPr>
            <a:endParaRPr/>
          </a:p>
        </p:txBody>
      </p:sp>
      <p:sp>
        <p:nvSpPr>
          <p:cNvPr id="264" name="Rectangle"/>
          <p:cNvSpPr/>
          <p:nvPr/>
        </p:nvSpPr>
        <p:spPr>
          <a:xfrm>
            <a:off x="5856304" y="1190540"/>
            <a:ext cx="479392" cy="21602"/>
          </a:xfrm>
          <a:prstGeom prst="rect">
            <a:avLst/>
          </a:prstGeom>
          <a:solidFill>
            <a:schemeClr val="accent1"/>
          </a:solidFill>
          <a:ln w="12700">
            <a:miter lim="400000"/>
          </a:ln>
        </p:spPr>
        <p:txBody>
          <a:bodyPr lIns="45718" tIns="45718" rIns="45718" bIns="45718" anchor="ctr"/>
          <a:lstStyle/>
          <a:p>
            <a:pPr>
              <a:defRPr sz="3200">
                <a:solidFill>
                  <a:srgbClr val="FFFFFF"/>
                </a:solidFill>
                <a:latin typeface="Open Sans Light"/>
                <a:ea typeface="Open Sans Light"/>
                <a:cs typeface="Open Sans Light"/>
                <a:sym typeface="Open Sans Light"/>
              </a:defRPr>
            </a:pPr>
            <a:endParaRPr/>
          </a:p>
        </p:txBody>
      </p:sp>
      <p:sp>
        <p:nvSpPr>
          <p:cNvPr id="265"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24_Title Slide">
    <p:spTree>
      <p:nvGrpSpPr>
        <p:cNvPr id="1" name=""/>
        <p:cNvGrpSpPr/>
        <p:nvPr/>
      </p:nvGrpSpPr>
      <p:grpSpPr>
        <a:xfrm>
          <a:off x="0" y="0"/>
          <a:ext cx="0" cy="0"/>
          <a:chOff x="0" y="0"/>
          <a:chExt cx="0" cy="0"/>
        </a:xfrm>
      </p:grpSpPr>
      <p:sp>
        <p:nvSpPr>
          <p:cNvPr id="272" name="Title Text"/>
          <p:cNvSpPr txBox="1">
            <a:spLocks noGrp="1"/>
          </p:cNvSpPr>
          <p:nvPr>
            <p:ph type="title"/>
          </p:nvPr>
        </p:nvSpPr>
        <p:spPr>
          <a:xfrm>
            <a:off x="1524000" y="616918"/>
            <a:ext cx="9144000" cy="535813"/>
          </a:xfrm>
          <a:prstGeom prst="rect">
            <a:avLst/>
          </a:prstGeom>
        </p:spPr>
        <p:txBody>
          <a:bodyPr/>
          <a:lstStyle>
            <a:lvl1pPr algn="ctr">
              <a:defRPr sz="4000" b="0">
                <a:solidFill>
                  <a:srgbClr val="2D3F51"/>
                </a:solidFill>
                <a:latin typeface="Source Sans Pro Regular"/>
                <a:ea typeface="Source Sans Pro Regular"/>
                <a:cs typeface="Source Sans Pro Regular"/>
                <a:sym typeface="Source Sans Pro Regular"/>
              </a:defRPr>
            </a:lvl1pPr>
          </a:lstStyle>
          <a:p>
            <a:r>
              <a:t>Title Text</a:t>
            </a:r>
          </a:p>
        </p:txBody>
      </p:sp>
      <p:sp>
        <p:nvSpPr>
          <p:cNvPr id="273" name="Body Level One…"/>
          <p:cNvSpPr txBox="1">
            <a:spLocks noGrp="1"/>
          </p:cNvSpPr>
          <p:nvPr>
            <p:ph type="body" sz="quarter" idx="1"/>
          </p:nvPr>
        </p:nvSpPr>
        <p:spPr>
          <a:xfrm>
            <a:off x="1524000" y="1285441"/>
            <a:ext cx="9144000" cy="248084"/>
          </a:xfrm>
          <a:prstGeom prst="rect">
            <a:avLst/>
          </a:prstGeom>
        </p:spPr>
        <p:txBody>
          <a:bodyPr lIns="0" tIns="0" rIns="0" bIns="0"/>
          <a:lstStyle>
            <a:lvl1pPr marL="0" indent="0" algn="ctr">
              <a:lnSpc>
                <a:spcPts val="1400"/>
              </a:lnSpc>
              <a:buSzTx/>
              <a:buFontTx/>
              <a:buNone/>
              <a:defRPr sz="1000">
                <a:solidFill>
                  <a:srgbClr val="373737"/>
                </a:solidFill>
              </a:defRPr>
            </a:lvl1pPr>
            <a:lvl2pPr marL="552421" indent="-95245" algn="ctr">
              <a:lnSpc>
                <a:spcPts val="1400"/>
              </a:lnSpc>
              <a:buFontTx/>
              <a:defRPr sz="1000">
                <a:solidFill>
                  <a:srgbClr val="373737"/>
                </a:solidFill>
              </a:defRPr>
            </a:lvl2pPr>
            <a:lvl3pPr marL="1028647" indent="-114293" algn="ctr">
              <a:lnSpc>
                <a:spcPts val="1400"/>
              </a:lnSpc>
              <a:buFontTx/>
              <a:defRPr sz="1000">
                <a:solidFill>
                  <a:srgbClr val="373737"/>
                </a:solidFill>
              </a:defRPr>
            </a:lvl3pPr>
            <a:lvl4pPr marL="1498524" indent="-126993" algn="ctr">
              <a:lnSpc>
                <a:spcPts val="1400"/>
              </a:lnSpc>
              <a:buFontTx/>
              <a:defRPr sz="1000">
                <a:solidFill>
                  <a:srgbClr val="373737"/>
                </a:solidFill>
              </a:defRPr>
            </a:lvl4pPr>
            <a:lvl5pPr marL="1955700" indent="-126993" algn="ctr">
              <a:lnSpc>
                <a:spcPts val="1400"/>
              </a:lnSpc>
              <a:buFontTx/>
              <a:defRPr sz="1000">
                <a:solidFill>
                  <a:srgbClr val="373737"/>
                </a:solidFill>
              </a:defRPr>
            </a:lvl5pPr>
          </a:lstStyle>
          <a:p>
            <a:r>
              <a:t>Body Level One</a:t>
            </a:r>
          </a:p>
          <a:p>
            <a:pPr lvl="1"/>
            <a:r>
              <a:t>Body Level Two</a:t>
            </a:r>
          </a:p>
          <a:p>
            <a:pPr lvl="2"/>
            <a:r>
              <a:t>Body Level Three</a:t>
            </a:r>
          </a:p>
          <a:p>
            <a:pPr lvl="3"/>
            <a:r>
              <a:t>Body Level Four</a:t>
            </a:r>
          </a:p>
          <a:p>
            <a:pPr lvl="4"/>
            <a:r>
              <a:t>Body Level Five</a:t>
            </a:r>
          </a:p>
        </p:txBody>
      </p:sp>
      <p:sp>
        <p:nvSpPr>
          <p:cNvPr id="274" name="Rectangle"/>
          <p:cNvSpPr>
            <a:spLocks noGrp="1"/>
          </p:cNvSpPr>
          <p:nvPr>
            <p:ph type="body" sz="quarter" idx="21"/>
          </p:nvPr>
        </p:nvSpPr>
        <p:spPr>
          <a:xfrm>
            <a:off x="7886475" y="2779023"/>
            <a:ext cx="2516483" cy="721554"/>
          </a:xfrm>
          <a:prstGeom prst="rect">
            <a:avLst/>
          </a:prstGeom>
        </p:spPr>
        <p:txBody>
          <a:bodyPr lIns="0" tIns="0" rIns="0" bIns="0"/>
          <a:lstStyle/>
          <a:p>
            <a:endParaRPr/>
          </a:p>
        </p:txBody>
      </p:sp>
      <p:sp>
        <p:nvSpPr>
          <p:cNvPr id="275" name="Rectangle"/>
          <p:cNvSpPr/>
          <p:nvPr/>
        </p:nvSpPr>
        <p:spPr>
          <a:xfrm>
            <a:off x="5856304" y="1190540"/>
            <a:ext cx="479392" cy="21602"/>
          </a:xfrm>
          <a:prstGeom prst="rect">
            <a:avLst/>
          </a:prstGeom>
          <a:solidFill>
            <a:schemeClr val="accent1"/>
          </a:solidFill>
          <a:ln w="12700">
            <a:miter lim="400000"/>
          </a:ln>
        </p:spPr>
        <p:txBody>
          <a:bodyPr lIns="45718" tIns="45718" rIns="45718" bIns="45718" anchor="ctr"/>
          <a:lstStyle/>
          <a:p>
            <a:pPr>
              <a:defRPr sz="3200">
                <a:solidFill>
                  <a:srgbClr val="FFFFFF"/>
                </a:solidFill>
                <a:latin typeface="Open Sans Light"/>
                <a:ea typeface="Open Sans Light"/>
                <a:cs typeface="Open Sans Light"/>
                <a:sym typeface="Open Sans Light"/>
              </a:defRPr>
            </a:pPr>
            <a:endParaRPr/>
          </a:p>
        </p:txBody>
      </p:sp>
      <p:sp>
        <p:nvSpPr>
          <p:cNvPr id="276" name="Rectangle"/>
          <p:cNvSpPr>
            <a:spLocks noGrp="1"/>
          </p:cNvSpPr>
          <p:nvPr>
            <p:ph type="body" sz="quarter" idx="22"/>
          </p:nvPr>
        </p:nvSpPr>
        <p:spPr>
          <a:xfrm>
            <a:off x="8413752" y="2327579"/>
            <a:ext cx="1887609" cy="303490"/>
          </a:xfrm>
          <a:prstGeom prst="rect">
            <a:avLst/>
          </a:prstGeom>
        </p:spPr>
        <p:txBody>
          <a:bodyPr lIns="0" tIns="0" rIns="0" bIns="0" anchor="ctr"/>
          <a:lstStyle/>
          <a:p>
            <a:pPr marL="148582" indent="-148582" defTabSz="594329">
              <a:spcBef>
                <a:spcPts val="600"/>
              </a:spcBef>
              <a:defRPr sz="1819"/>
            </a:pPr>
            <a:endParaRPr/>
          </a:p>
        </p:txBody>
      </p:sp>
      <p:grpSp>
        <p:nvGrpSpPr>
          <p:cNvPr id="279" name="Group"/>
          <p:cNvGrpSpPr/>
          <p:nvPr/>
        </p:nvGrpSpPr>
        <p:grpSpPr>
          <a:xfrm>
            <a:off x="6822921" y="2312004"/>
            <a:ext cx="378332" cy="346350"/>
            <a:chOff x="0" y="-1"/>
            <a:chExt cx="378331" cy="346349"/>
          </a:xfrm>
        </p:grpSpPr>
        <p:sp>
          <p:nvSpPr>
            <p:cNvPr id="277" name="Square"/>
            <p:cNvSpPr/>
            <p:nvPr/>
          </p:nvSpPr>
          <p:spPr>
            <a:xfrm>
              <a:off x="-1" y="-2"/>
              <a:ext cx="346348" cy="346351"/>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defTabSz="457176">
                <a:defRPr sz="3000">
                  <a:solidFill>
                    <a:srgbClr val="FFFFFF"/>
                  </a:solidFill>
                  <a:effectLst>
                    <a:outerShdw blurRad="38100" dist="12700" dir="5400000" rotWithShape="0">
                      <a:srgbClr val="000000">
                        <a:alpha val="50000"/>
                      </a:srgbClr>
                    </a:outerShdw>
                  </a:effectLst>
                  <a:latin typeface="Open Sans"/>
                  <a:ea typeface="Open Sans"/>
                  <a:cs typeface="Open Sans"/>
                  <a:sym typeface="Open Sans"/>
                </a:defRPr>
              </a:pPr>
              <a:endParaRPr/>
            </a:p>
          </p:txBody>
        </p:sp>
        <p:sp>
          <p:nvSpPr>
            <p:cNvPr id="278" name="Shape"/>
            <p:cNvSpPr/>
            <p:nvPr/>
          </p:nvSpPr>
          <p:spPr>
            <a:xfrm>
              <a:off x="90315" y="40342"/>
              <a:ext cx="288016" cy="302098"/>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wrap="square" lIns="45718" tIns="45718" rIns="45718" bIns="45718" numCol="1" anchor="ctr">
              <a:noAutofit/>
            </a:bodyPr>
            <a:lstStyle/>
            <a:p>
              <a:pPr algn="ctr" defTabSz="457176">
                <a:defRPr sz="3000">
                  <a:solidFill>
                    <a:srgbClr val="FFFFFF"/>
                  </a:solidFill>
                  <a:effectLst>
                    <a:outerShdw blurRad="38100" dist="12700" dir="5400000" rotWithShape="0">
                      <a:srgbClr val="000000">
                        <a:alpha val="50000"/>
                      </a:srgbClr>
                    </a:outerShdw>
                  </a:effectLst>
                  <a:latin typeface="Open Sans"/>
                  <a:ea typeface="Open Sans"/>
                  <a:cs typeface="Open Sans"/>
                  <a:sym typeface="Open Sans"/>
                </a:defRPr>
              </a:pPr>
              <a:endParaRPr/>
            </a:p>
          </p:txBody>
        </p:sp>
      </p:grpSp>
      <p:grpSp>
        <p:nvGrpSpPr>
          <p:cNvPr id="282" name="Group"/>
          <p:cNvGrpSpPr/>
          <p:nvPr/>
        </p:nvGrpSpPr>
        <p:grpSpPr>
          <a:xfrm>
            <a:off x="6822921" y="4088459"/>
            <a:ext cx="378332" cy="346350"/>
            <a:chOff x="0" y="-1"/>
            <a:chExt cx="378331" cy="346349"/>
          </a:xfrm>
        </p:grpSpPr>
        <p:sp>
          <p:nvSpPr>
            <p:cNvPr id="280" name="Square"/>
            <p:cNvSpPr/>
            <p:nvPr/>
          </p:nvSpPr>
          <p:spPr>
            <a:xfrm>
              <a:off x="-1" y="-2"/>
              <a:ext cx="346348" cy="346351"/>
            </a:xfrm>
            <a:prstGeom prst="rect">
              <a:avLst/>
            </a:prstGeom>
            <a:solidFill>
              <a:schemeClr val="accent3"/>
            </a:solidFill>
            <a:ln w="12700" cap="flat">
              <a:noFill/>
              <a:miter lim="400000"/>
            </a:ln>
            <a:effectLst/>
          </p:spPr>
          <p:txBody>
            <a:bodyPr wrap="square" lIns="45718" tIns="45718" rIns="45718" bIns="45718" numCol="1" anchor="ctr">
              <a:noAutofit/>
            </a:bodyPr>
            <a:lstStyle/>
            <a:p>
              <a:pPr algn="ctr" defTabSz="457176">
                <a:defRPr sz="3000">
                  <a:solidFill>
                    <a:srgbClr val="FFFFFF"/>
                  </a:solidFill>
                  <a:effectLst>
                    <a:outerShdw blurRad="38100" dist="12700" dir="5400000" rotWithShape="0">
                      <a:srgbClr val="000000">
                        <a:alpha val="50000"/>
                      </a:srgbClr>
                    </a:outerShdw>
                  </a:effectLst>
                  <a:latin typeface="Open Sans"/>
                  <a:ea typeface="Open Sans"/>
                  <a:cs typeface="Open Sans"/>
                  <a:sym typeface="Open Sans"/>
                </a:defRPr>
              </a:pPr>
              <a:endParaRPr/>
            </a:p>
          </p:txBody>
        </p:sp>
        <p:sp>
          <p:nvSpPr>
            <p:cNvPr id="281" name="Shape"/>
            <p:cNvSpPr/>
            <p:nvPr/>
          </p:nvSpPr>
          <p:spPr>
            <a:xfrm>
              <a:off x="90315" y="40342"/>
              <a:ext cx="288016" cy="302098"/>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wrap="square" lIns="45718" tIns="45718" rIns="45718" bIns="45718" numCol="1" anchor="ctr">
              <a:noAutofit/>
            </a:bodyPr>
            <a:lstStyle/>
            <a:p>
              <a:pPr algn="ctr" defTabSz="457176">
                <a:defRPr sz="3000">
                  <a:solidFill>
                    <a:srgbClr val="FFFFFF"/>
                  </a:solidFill>
                  <a:effectLst>
                    <a:outerShdw blurRad="38100" dist="12700" dir="5400000" rotWithShape="0">
                      <a:srgbClr val="000000">
                        <a:alpha val="50000"/>
                      </a:srgbClr>
                    </a:outerShdw>
                  </a:effectLst>
                  <a:latin typeface="Open Sans"/>
                  <a:ea typeface="Open Sans"/>
                  <a:cs typeface="Open Sans"/>
                  <a:sym typeface="Open Sans"/>
                </a:defRPr>
              </a:pPr>
              <a:endParaRPr/>
            </a:p>
          </p:txBody>
        </p:sp>
      </p:grpSp>
      <p:grpSp>
        <p:nvGrpSpPr>
          <p:cNvPr id="285" name="Group"/>
          <p:cNvGrpSpPr/>
          <p:nvPr/>
        </p:nvGrpSpPr>
        <p:grpSpPr>
          <a:xfrm>
            <a:off x="7886474" y="2312004"/>
            <a:ext cx="378334" cy="346350"/>
            <a:chOff x="-1" y="-1"/>
            <a:chExt cx="378332" cy="346349"/>
          </a:xfrm>
        </p:grpSpPr>
        <p:sp>
          <p:nvSpPr>
            <p:cNvPr id="283" name="Square"/>
            <p:cNvSpPr/>
            <p:nvPr/>
          </p:nvSpPr>
          <p:spPr>
            <a:xfrm>
              <a:off x="-2" y="-2"/>
              <a:ext cx="346350" cy="346351"/>
            </a:xfrm>
            <a:prstGeom prst="rect">
              <a:avLst/>
            </a:prstGeom>
            <a:solidFill>
              <a:schemeClr val="accent2"/>
            </a:solidFill>
            <a:ln w="12700" cap="flat">
              <a:noFill/>
              <a:miter lim="400000"/>
            </a:ln>
            <a:effectLst/>
          </p:spPr>
          <p:txBody>
            <a:bodyPr wrap="square" lIns="45718" tIns="45718" rIns="45718" bIns="45718" numCol="1" anchor="ctr">
              <a:noAutofit/>
            </a:bodyPr>
            <a:lstStyle/>
            <a:p>
              <a:pPr algn="ctr" defTabSz="457176">
                <a:defRPr sz="3000">
                  <a:solidFill>
                    <a:srgbClr val="FFFFFF"/>
                  </a:solidFill>
                  <a:effectLst>
                    <a:outerShdw blurRad="38100" dist="12700" dir="5400000" rotWithShape="0">
                      <a:srgbClr val="000000">
                        <a:alpha val="50000"/>
                      </a:srgbClr>
                    </a:outerShdw>
                  </a:effectLst>
                  <a:latin typeface="Open Sans"/>
                  <a:ea typeface="Open Sans"/>
                  <a:cs typeface="Open Sans"/>
                  <a:sym typeface="Open Sans"/>
                </a:defRPr>
              </a:pPr>
              <a:endParaRPr/>
            </a:p>
          </p:txBody>
        </p:sp>
        <p:sp>
          <p:nvSpPr>
            <p:cNvPr id="284" name="Shape"/>
            <p:cNvSpPr/>
            <p:nvPr/>
          </p:nvSpPr>
          <p:spPr>
            <a:xfrm>
              <a:off x="90316" y="40342"/>
              <a:ext cx="288016" cy="302098"/>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wrap="square" lIns="45718" tIns="45718" rIns="45718" bIns="45718" numCol="1" anchor="ctr">
              <a:noAutofit/>
            </a:bodyPr>
            <a:lstStyle/>
            <a:p>
              <a:pPr algn="ctr" defTabSz="457176">
                <a:defRPr sz="3000">
                  <a:solidFill>
                    <a:srgbClr val="FFFFFF"/>
                  </a:solidFill>
                  <a:effectLst>
                    <a:outerShdw blurRad="38100" dist="12700" dir="5400000" rotWithShape="0">
                      <a:srgbClr val="000000">
                        <a:alpha val="50000"/>
                      </a:srgbClr>
                    </a:outerShdw>
                  </a:effectLst>
                  <a:latin typeface="Open Sans"/>
                  <a:ea typeface="Open Sans"/>
                  <a:cs typeface="Open Sans"/>
                  <a:sym typeface="Open Sans"/>
                </a:defRPr>
              </a:pPr>
              <a:endParaRPr/>
            </a:p>
          </p:txBody>
        </p:sp>
      </p:grpSp>
      <p:grpSp>
        <p:nvGrpSpPr>
          <p:cNvPr id="288" name="Group"/>
          <p:cNvGrpSpPr/>
          <p:nvPr/>
        </p:nvGrpSpPr>
        <p:grpSpPr>
          <a:xfrm>
            <a:off x="7886474" y="4088459"/>
            <a:ext cx="378334" cy="346350"/>
            <a:chOff x="-1" y="-1"/>
            <a:chExt cx="378332" cy="346349"/>
          </a:xfrm>
        </p:grpSpPr>
        <p:sp>
          <p:nvSpPr>
            <p:cNvPr id="286" name="Square"/>
            <p:cNvSpPr/>
            <p:nvPr/>
          </p:nvSpPr>
          <p:spPr>
            <a:xfrm>
              <a:off x="-2" y="-2"/>
              <a:ext cx="346350" cy="346351"/>
            </a:xfrm>
            <a:prstGeom prst="rect">
              <a:avLst/>
            </a:prstGeom>
            <a:solidFill>
              <a:schemeClr val="accent4"/>
            </a:solidFill>
            <a:ln w="12700" cap="flat">
              <a:noFill/>
              <a:miter lim="400000"/>
            </a:ln>
            <a:effectLst/>
          </p:spPr>
          <p:txBody>
            <a:bodyPr wrap="square" lIns="45718" tIns="45718" rIns="45718" bIns="45718" numCol="1" anchor="ctr">
              <a:noAutofit/>
            </a:bodyPr>
            <a:lstStyle/>
            <a:p>
              <a:pPr algn="ctr" defTabSz="457176">
                <a:defRPr sz="3000">
                  <a:solidFill>
                    <a:srgbClr val="FFFFFF"/>
                  </a:solidFill>
                  <a:effectLst>
                    <a:outerShdw blurRad="38100" dist="12700" dir="5400000" rotWithShape="0">
                      <a:srgbClr val="000000">
                        <a:alpha val="50000"/>
                      </a:srgbClr>
                    </a:outerShdw>
                  </a:effectLst>
                  <a:latin typeface="Open Sans"/>
                  <a:ea typeface="Open Sans"/>
                  <a:cs typeface="Open Sans"/>
                  <a:sym typeface="Open Sans"/>
                </a:defRPr>
              </a:pPr>
              <a:endParaRPr/>
            </a:p>
          </p:txBody>
        </p:sp>
        <p:sp>
          <p:nvSpPr>
            <p:cNvPr id="287" name="Shape"/>
            <p:cNvSpPr/>
            <p:nvPr/>
          </p:nvSpPr>
          <p:spPr>
            <a:xfrm>
              <a:off x="90316" y="40342"/>
              <a:ext cx="288016" cy="302098"/>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wrap="square" lIns="45718" tIns="45718" rIns="45718" bIns="45718" numCol="1" anchor="ctr">
              <a:noAutofit/>
            </a:bodyPr>
            <a:lstStyle/>
            <a:p>
              <a:pPr algn="ctr" defTabSz="457176">
                <a:defRPr sz="3000">
                  <a:solidFill>
                    <a:srgbClr val="FFFFFF"/>
                  </a:solidFill>
                  <a:effectLst>
                    <a:outerShdw blurRad="38100" dist="12700" dir="5400000" rotWithShape="0">
                      <a:srgbClr val="000000">
                        <a:alpha val="50000"/>
                      </a:srgbClr>
                    </a:outerShdw>
                  </a:effectLst>
                  <a:latin typeface="Open Sans"/>
                  <a:ea typeface="Open Sans"/>
                  <a:cs typeface="Open Sans"/>
                  <a:sym typeface="Open Sans"/>
                </a:defRPr>
              </a:pPr>
              <a:endParaRPr/>
            </a:p>
          </p:txBody>
        </p:sp>
      </p:grpSp>
      <p:sp>
        <p:nvSpPr>
          <p:cNvPr id="289" name="Shape"/>
          <p:cNvSpPr/>
          <p:nvPr/>
        </p:nvSpPr>
        <p:spPr>
          <a:xfrm>
            <a:off x="1619083" y="1666238"/>
            <a:ext cx="2329087" cy="4122699"/>
          </a:xfrm>
          <a:custGeom>
            <a:avLst/>
            <a:gdLst/>
            <a:ahLst/>
            <a:cxnLst>
              <a:cxn ang="0">
                <a:pos x="wd2" y="hd2"/>
              </a:cxn>
              <a:cxn ang="5400000">
                <a:pos x="wd2" y="hd2"/>
              </a:cxn>
              <a:cxn ang="10800000">
                <a:pos x="wd2" y="hd2"/>
              </a:cxn>
              <a:cxn ang="16200000">
                <a:pos x="wd2" y="hd2"/>
              </a:cxn>
            </a:cxnLst>
            <a:rect l="0" t="0" r="r" b="b"/>
            <a:pathLst>
              <a:path w="21600" h="21600" extrusionOk="0">
                <a:moveTo>
                  <a:pt x="19529" y="17270"/>
                </a:moveTo>
                <a:cubicBezTo>
                  <a:pt x="10800" y="17270"/>
                  <a:pt x="6436" y="17270"/>
                  <a:pt x="4253" y="17270"/>
                </a:cubicBezTo>
                <a:cubicBezTo>
                  <a:pt x="2071" y="17270"/>
                  <a:pt x="2071" y="17270"/>
                  <a:pt x="2071" y="17270"/>
                </a:cubicBezTo>
                <a:cubicBezTo>
                  <a:pt x="2071" y="9999"/>
                  <a:pt x="2071" y="6362"/>
                  <a:pt x="2071" y="4542"/>
                </a:cubicBezTo>
                <a:cubicBezTo>
                  <a:pt x="2071" y="2679"/>
                  <a:pt x="2071" y="2679"/>
                  <a:pt x="2071" y="2679"/>
                </a:cubicBezTo>
                <a:cubicBezTo>
                  <a:pt x="10800" y="2679"/>
                  <a:pt x="15164" y="2679"/>
                  <a:pt x="17347" y="2679"/>
                </a:cubicBezTo>
                <a:cubicBezTo>
                  <a:pt x="19529" y="2679"/>
                  <a:pt x="19529" y="2679"/>
                  <a:pt x="19529" y="2679"/>
                </a:cubicBezTo>
                <a:cubicBezTo>
                  <a:pt x="19529" y="3607"/>
                  <a:pt x="19529" y="4535"/>
                  <a:pt x="19529" y="5463"/>
                </a:cubicBezTo>
                <a:cubicBezTo>
                  <a:pt x="19529" y="8083"/>
                  <a:pt x="19529" y="10703"/>
                  <a:pt x="19529" y="13323"/>
                </a:cubicBezTo>
                <a:cubicBezTo>
                  <a:pt x="20564" y="13323"/>
                  <a:pt x="21082" y="13323"/>
                  <a:pt x="21341" y="13323"/>
                </a:cubicBezTo>
                <a:cubicBezTo>
                  <a:pt x="21600" y="13323"/>
                  <a:pt x="21600" y="13323"/>
                  <a:pt x="21600" y="13323"/>
                </a:cubicBezTo>
                <a:cubicBezTo>
                  <a:pt x="21600" y="9615"/>
                  <a:pt x="21600" y="5906"/>
                  <a:pt x="21600" y="2198"/>
                </a:cubicBezTo>
                <a:cubicBezTo>
                  <a:pt x="21600" y="2023"/>
                  <a:pt x="21600" y="1849"/>
                  <a:pt x="21600" y="1674"/>
                </a:cubicBezTo>
                <a:cubicBezTo>
                  <a:pt x="21600" y="837"/>
                  <a:pt x="20121" y="0"/>
                  <a:pt x="18641" y="0"/>
                </a:cubicBezTo>
                <a:cubicBezTo>
                  <a:pt x="2663" y="0"/>
                  <a:pt x="2663" y="0"/>
                  <a:pt x="2663" y="0"/>
                </a:cubicBezTo>
                <a:cubicBezTo>
                  <a:pt x="1184" y="0"/>
                  <a:pt x="0" y="837"/>
                  <a:pt x="0" y="1674"/>
                </a:cubicBezTo>
                <a:cubicBezTo>
                  <a:pt x="0" y="20093"/>
                  <a:pt x="0" y="20093"/>
                  <a:pt x="0" y="20093"/>
                </a:cubicBezTo>
                <a:cubicBezTo>
                  <a:pt x="0" y="20930"/>
                  <a:pt x="1184" y="21600"/>
                  <a:pt x="2663" y="21600"/>
                </a:cubicBezTo>
                <a:cubicBezTo>
                  <a:pt x="18641" y="21600"/>
                  <a:pt x="18641" y="21600"/>
                  <a:pt x="18641" y="21600"/>
                </a:cubicBezTo>
                <a:cubicBezTo>
                  <a:pt x="20121" y="21600"/>
                  <a:pt x="21600" y="20930"/>
                  <a:pt x="21600" y="20093"/>
                </a:cubicBezTo>
                <a:cubicBezTo>
                  <a:pt x="21600" y="13228"/>
                  <a:pt x="21600" y="13228"/>
                  <a:pt x="21600" y="13228"/>
                </a:cubicBezTo>
                <a:cubicBezTo>
                  <a:pt x="20564" y="13228"/>
                  <a:pt x="20047" y="13228"/>
                  <a:pt x="19788" y="13228"/>
                </a:cubicBezTo>
                <a:cubicBezTo>
                  <a:pt x="19529" y="13228"/>
                  <a:pt x="19529" y="13228"/>
                  <a:pt x="19529" y="13228"/>
                </a:cubicBezTo>
                <a:lnTo>
                  <a:pt x="19529" y="17270"/>
                </a:lnTo>
                <a:close/>
                <a:moveTo>
                  <a:pt x="16866" y="1005"/>
                </a:moveTo>
                <a:cubicBezTo>
                  <a:pt x="17162" y="1005"/>
                  <a:pt x="17753" y="1172"/>
                  <a:pt x="17753" y="1507"/>
                </a:cubicBezTo>
                <a:cubicBezTo>
                  <a:pt x="17753" y="1674"/>
                  <a:pt x="17162" y="1842"/>
                  <a:pt x="16866" y="1842"/>
                </a:cubicBezTo>
                <a:cubicBezTo>
                  <a:pt x="16570" y="1842"/>
                  <a:pt x="16274" y="1674"/>
                  <a:pt x="16274" y="1507"/>
                </a:cubicBezTo>
                <a:cubicBezTo>
                  <a:pt x="16274" y="1172"/>
                  <a:pt x="16570" y="1005"/>
                  <a:pt x="16866" y="1005"/>
                </a:cubicBezTo>
                <a:close/>
                <a:moveTo>
                  <a:pt x="7101" y="1172"/>
                </a:moveTo>
                <a:cubicBezTo>
                  <a:pt x="10800" y="1172"/>
                  <a:pt x="12649" y="1172"/>
                  <a:pt x="13574" y="1172"/>
                </a:cubicBezTo>
                <a:cubicBezTo>
                  <a:pt x="14499" y="1172"/>
                  <a:pt x="14499" y="1172"/>
                  <a:pt x="14499" y="1172"/>
                </a:cubicBezTo>
                <a:cubicBezTo>
                  <a:pt x="14499" y="1423"/>
                  <a:pt x="14499" y="1549"/>
                  <a:pt x="14499" y="1612"/>
                </a:cubicBezTo>
                <a:cubicBezTo>
                  <a:pt x="14499" y="1674"/>
                  <a:pt x="14499" y="1674"/>
                  <a:pt x="14499" y="1674"/>
                </a:cubicBezTo>
                <a:cubicBezTo>
                  <a:pt x="10800" y="1674"/>
                  <a:pt x="8951" y="1674"/>
                  <a:pt x="8026" y="1674"/>
                </a:cubicBezTo>
                <a:cubicBezTo>
                  <a:pt x="7101" y="1674"/>
                  <a:pt x="7101" y="1674"/>
                  <a:pt x="7101" y="1674"/>
                </a:cubicBezTo>
                <a:lnTo>
                  <a:pt x="7101" y="1172"/>
                </a:lnTo>
                <a:close/>
                <a:moveTo>
                  <a:pt x="14203" y="19926"/>
                </a:moveTo>
                <a:cubicBezTo>
                  <a:pt x="10800" y="19926"/>
                  <a:pt x="9099" y="19926"/>
                  <a:pt x="8248" y="19926"/>
                </a:cubicBezTo>
                <a:cubicBezTo>
                  <a:pt x="7397" y="19926"/>
                  <a:pt x="7397" y="19926"/>
                  <a:pt x="7397" y="19926"/>
                </a:cubicBezTo>
                <a:cubicBezTo>
                  <a:pt x="7397" y="19340"/>
                  <a:pt x="7397" y="19047"/>
                  <a:pt x="7397" y="18900"/>
                </a:cubicBezTo>
                <a:cubicBezTo>
                  <a:pt x="7397" y="18753"/>
                  <a:pt x="7397" y="18753"/>
                  <a:pt x="7397" y="18753"/>
                </a:cubicBezTo>
                <a:cubicBezTo>
                  <a:pt x="10800" y="18753"/>
                  <a:pt x="12501" y="18753"/>
                  <a:pt x="13352" y="18753"/>
                </a:cubicBezTo>
                <a:cubicBezTo>
                  <a:pt x="14203" y="18753"/>
                  <a:pt x="14203" y="18753"/>
                  <a:pt x="14203" y="18753"/>
                </a:cubicBezTo>
                <a:lnTo>
                  <a:pt x="14203" y="19926"/>
                </a:lnTo>
                <a:close/>
              </a:path>
            </a:pathLst>
          </a:custGeom>
          <a:solidFill>
            <a:schemeClr val="accent1"/>
          </a:solidFill>
          <a:ln w="12700">
            <a:miter lim="400000"/>
          </a:ln>
        </p:spPr>
        <p:txBody>
          <a:bodyPr lIns="45718" tIns="45718" rIns="45718" bIns="45718"/>
          <a:lstStyle/>
          <a:p>
            <a:pPr algn="ctr" defTabSz="457176">
              <a:defRPr sz="3000">
                <a:solidFill>
                  <a:srgbClr val="FFFFFF"/>
                </a:solidFill>
                <a:effectLst>
                  <a:outerShdw blurRad="38100" dist="12700" dir="5400000" rotWithShape="0">
                    <a:srgbClr val="000000">
                      <a:alpha val="50000"/>
                    </a:srgbClr>
                  </a:outerShdw>
                </a:effectLst>
                <a:latin typeface="Open Sans"/>
                <a:ea typeface="Open Sans"/>
                <a:cs typeface="Open Sans"/>
                <a:sym typeface="Open Sans"/>
              </a:defRPr>
            </a:pPr>
            <a:endParaRPr/>
          </a:p>
        </p:txBody>
      </p:sp>
      <p:sp>
        <p:nvSpPr>
          <p:cNvPr id="290" name="Image"/>
          <p:cNvSpPr>
            <a:spLocks noGrp="1"/>
          </p:cNvSpPr>
          <p:nvPr>
            <p:ph type="pic" sz="quarter" idx="23"/>
          </p:nvPr>
        </p:nvSpPr>
        <p:spPr>
          <a:xfrm>
            <a:off x="1828800" y="2146853"/>
            <a:ext cx="1891738" cy="2849219"/>
          </a:xfrm>
          <a:prstGeom prst="rect">
            <a:avLst/>
          </a:prstGeom>
        </p:spPr>
        <p:txBody>
          <a:bodyPr lIns="91439" tIns="45719" rIns="91439" bIns="45719">
            <a:noAutofit/>
          </a:bodyPr>
          <a:lstStyle/>
          <a:p>
            <a:endParaRPr/>
          </a:p>
        </p:txBody>
      </p:sp>
      <p:sp>
        <p:nvSpPr>
          <p:cNvPr id="291" name="Rectangle"/>
          <p:cNvSpPr>
            <a:spLocks noGrp="1"/>
          </p:cNvSpPr>
          <p:nvPr>
            <p:ph type="body" sz="quarter" idx="24"/>
          </p:nvPr>
        </p:nvSpPr>
        <p:spPr>
          <a:xfrm>
            <a:off x="4696238" y="2779023"/>
            <a:ext cx="2473032" cy="721554"/>
          </a:xfrm>
          <a:prstGeom prst="rect">
            <a:avLst/>
          </a:prstGeom>
        </p:spPr>
        <p:txBody>
          <a:bodyPr lIns="0" tIns="0" rIns="0" bIns="0"/>
          <a:lstStyle/>
          <a:p>
            <a:endParaRPr/>
          </a:p>
        </p:txBody>
      </p:sp>
      <p:sp>
        <p:nvSpPr>
          <p:cNvPr id="292" name="Rectangle"/>
          <p:cNvSpPr>
            <a:spLocks noGrp="1"/>
          </p:cNvSpPr>
          <p:nvPr>
            <p:ph type="body" sz="quarter" idx="25"/>
          </p:nvPr>
        </p:nvSpPr>
        <p:spPr>
          <a:xfrm>
            <a:off x="4897044" y="2312339"/>
            <a:ext cx="1675348" cy="303490"/>
          </a:xfrm>
          <a:prstGeom prst="rect">
            <a:avLst/>
          </a:prstGeom>
        </p:spPr>
        <p:txBody>
          <a:bodyPr lIns="0" tIns="0" rIns="0" bIns="0" anchor="ctr"/>
          <a:lstStyle/>
          <a:p>
            <a:pPr marL="148582" indent="-148582" defTabSz="594329">
              <a:spcBef>
                <a:spcPts val="600"/>
              </a:spcBef>
              <a:defRPr sz="1819"/>
            </a:pPr>
            <a:endParaRPr/>
          </a:p>
        </p:txBody>
      </p:sp>
      <p:sp>
        <p:nvSpPr>
          <p:cNvPr id="293" name="Rectangle"/>
          <p:cNvSpPr>
            <a:spLocks noGrp="1"/>
          </p:cNvSpPr>
          <p:nvPr>
            <p:ph type="body" sz="quarter" idx="26"/>
          </p:nvPr>
        </p:nvSpPr>
        <p:spPr>
          <a:xfrm>
            <a:off x="4696238" y="4635293"/>
            <a:ext cx="2473032" cy="721555"/>
          </a:xfrm>
          <a:prstGeom prst="rect">
            <a:avLst/>
          </a:prstGeom>
        </p:spPr>
        <p:txBody>
          <a:bodyPr lIns="0" tIns="0" rIns="0" bIns="0"/>
          <a:lstStyle/>
          <a:p>
            <a:endParaRPr/>
          </a:p>
        </p:txBody>
      </p:sp>
      <p:sp>
        <p:nvSpPr>
          <p:cNvPr id="294" name="Rectangle"/>
          <p:cNvSpPr>
            <a:spLocks noGrp="1"/>
          </p:cNvSpPr>
          <p:nvPr>
            <p:ph type="body" sz="quarter" idx="27"/>
          </p:nvPr>
        </p:nvSpPr>
        <p:spPr>
          <a:xfrm>
            <a:off x="4897044" y="4115270"/>
            <a:ext cx="1675348" cy="303490"/>
          </a:xfrm>
          <a:prstGeom prst="rect">
            <a:avLst/>
          </a:prstGeom>
        </p:spPr>
        <p:txBody>
          <a:bodyPr lIns="0" tIns="0" rIns="0" bIns="0" anchor="ctr"/>
          <a:lstStyle/>
          <a:p>
            <a:pPr marL="148582" indent="-148582" defTabSz="594329">
              <a:spcBef>
                <a:spcPts val="600"/>
              </a:spcBef>
              <a:defRPr sz="1819"/>
            </a:pPr>
            <a:endParaRPr/>
          </a:p>
        </p:txBody>
      </p:sp>
      <p:sp>
        <p:nvSpPr>
          <p:cNvPr id="295" name="Rectangle"/>
          <p:cNvSpPr>
            <a:spLocks noGrp="1"/>
          </p:cNvSpPr>
          <p:nvPr>
            <p:ph type="body" sz="quarter" idx="28"/>
          </p:nvPr>
        </p:nvSpPr>
        <p:spPr>
          <a:xfrm>
            <a:off x="7886475" y="4646622"/>
            <a:ext cx="2516483" cy="721554"/>
          </a:xfrm>
          <a:prstGeom prst="rect">
            <a:avLst/>
          </a:prstGeom>
        </p:spPr>
        <p:txBody>
          <a:bodyPr lIns="0" tIns="0" rIns="0" bIns="0"/>
          <a:lstStyle/>
          <a:p>
            <a:endParaRPr/>
          </a:p>
        </p:txBody>
      </p:sp>
      <p:sp>
        <p:nvSpPr>
          <p:cNvPr id="296" name="Rectangle"/>
          <p:cNvSpPr>
            <a:spLocks noGrp="1"/>
          </p:cNvSpPr>
          <p:nvPr>
            <p:ph type="body" sz="quarter" idx="29"/>
          </p:nvPr>
        </p:nvSpPr>
        <p:spPr>
          <a:xfrm>
            <a:off x="8413752" y="4126598"/>
            <a:ext cx="1887609" cy="303490"/>
          </a:xfrm>
          <a:prstGeom prst="rect">
            <a:avLst/>
          </a:prstGeom>
        </p:spPr>
        <p:txBody>
          <a:bodyPr lIns="0" tIns="0" rIns="0" bIns="0" anchor="ctr"/>
          <a:lstStyle/>
          <a:p>
            <a:pPr marL="148582" indent="-148582" defTabSz="594329">
              <a:spcBef>
                <a:spcPts val="600"/>
              </a:spcBef>
              <a:defRPr sz="1819"/>
            </a:pPr>
            <a:endParaRPr/>
          </a:p>
        </p:txBody>
      </p:sp>
      <p:sp>
        <p:nvSpPr>
          <p:cNvPr id="297"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22_Main Title+ SubTitle+Number">
    <p:spTree>
      <p:nvGrpSpPr>
        <p:cNvPr id="1" name=""/>
        <p:cNvGrpSpPr/>
        <p:nvPr/>
      </p:nvGrpSpPr>
      <p:grpSpPr>
        <a:xfrm>
          <a:off x="0" y="0"/>
          <a:ext cx="0" cy="0"/>
          <a:chOff x="0" y="0"/>
          <a:chExt cx="0" cy="0"/>
        </a:xfrm>
      </p:grpSpPr>
      <p:sp>
        <p:nvSpPr>
          <p:cNvPr id="304" name="Title Text"/>
          <p:cNvSpPr txBox="1">
            <a:spLocks noGrp="1"/>
          </p:cNvSpPr>
          <p:nvPr>
            <p:ph type="title"/>
          </p:nvPr>
        </p:nvSpPr>
        <p:spPr>
          <a:xfrm>
            <a:off x="1524000" y="619126"/>
            <a:ext cx="9144000" cy="535813"/>
          </a:xfrm>
          <a:prstGeom prst="rect">
            <a:avLst/>
          </a:prstGeom>
        </p:spPr>
        <p:txBody>
          <a:bodyPr/>
          <a:lstStyle>
            <a:lvl1pPr algn="ctr">
              <a:defRPr sz="4000">
                <a:solidFill>
                  <a:srgbClr val="2D3F51"/>
                </a:solidFill>
              </a:defRPr>
            </a:lvl1pPr>
          </a:lstStyle>
          <a:p>
            <a:r>
              <a:t>Title Text</a:t>
            </a:r>
          </a:p>
        </p:txBody>
      </p:sp>
      <p:sp>
        <p:nvSpPr>
          <p:cNvPr id="305" name="Body Level One…"/>
          <p:cNvSpPr txBox="1">
            <a:spLocks noGrp="1"/>
          </p:cNvSpPr>
          <p:nvPr>
            <p:ph type="body" sz="quarter" idx="1"/>
          </p:nvPr>
        </p:nvSpPr>
        <p:spPr>
          <a:xfrm>
            <a:off x="1524000" y="1285441"/>
            <a:ext cx="9144000" cy="248084"/>
          </a:xfrm>
          <a:prstGeom prst="rect">
            <a:avLst/>
          </a:prstGeom>
        </p:spPr>
        <p:txBody>
          <a:bodyPr lIns="0" tIns="0" rIns="0" bIns="0"/>
          <a:lstStyle>
            <a:lvl1pPr marL="0" indent="0" algn="ctr">
              <a:lnSpc>
                <a:spcPts val="1400"/>
              </a:lnSpc>
              <a:buSzTx/>
              <a:buFontTx/>
              <a:buNone/>
              <a:defRPr sz="1000">
                <a:solidFill>
                  <a:srgbClr val="373737"/>
                </a:solidFill>
              </a:defRPr>
            </a:lvl1pPr>
            <a:lvl2pPr marL="552421" indent="-95245" algn="ctr">
              <a:lnSpc>
                <a:spcPts val="1400"/>
              </a:lnSpc>
              <a:buFontTx/>
              <a:defRPr sz="1000">
                <a:solidFill>
                  <a:srgbClr val="373737"/>
                </a:solidFill>
              </a:defRPr>
            </a:lvl2pPr>
            <a:lvl3pPr marL="1028647" indent="-114293" algn="ctr">
              <a:lnSpc>
                <a:spcPts val="1400"/>
              </a:lnSpc>
              <a:buFontTx/>
              <a:defRPr sz="1000">
                <a:solidFill>
                  <a:srgbClr val="373737"/>
                </a:solidFill>
              </a:defRPr>
            </a:lvl3pPr>
            <a:lvl4pPr marL="1498524" indent="-126993" algn="ctr">
              <a:lnSpc>
                <a:spcPts val="1400"/>
              </a:lnSpc>
              <a:buFontTx/>
              <a:defRPr sz="1000">
                <a:solidFill>
                  <a:srgbClr val="373737"/>
                </a:solidFill>
              </a:defRPr>
            </a:lvl4pPr>
            <a:lvl5pPr marL="1955700" indent="-126993" algn="ctr">
              <a:lnSpc>
                <a:spcPts val="1400"/>
              </a:lnSpc>
              <a:buFontTx/>
              <a:defRPr sz="1000">
                <a:solidFill>
                  <a:srgbClr val="373737"/>
                </a:solidFill>
              </a:defRPr>
            </a:lvl5pPr>
          </a:lstStyle>
          <a:p>
            <a:r>
              <a:t>Body Level One</a:t>
            </a:r>
          </a:p>
          <a:p>
            <a:pPr lvl="1"/>
            <a:r>
              <a:t>Body Level Two</a:t>
            </a:r>
          </a:p>
          <a:p>
            <a:pPr lvl="2"/>
            <a:r>
              <a:t>Body Level Three</a:t>
            </a:r>
          </a:p>
          <a:p>
            <a:pPr lvl="3"/>
            <a:r>
              <a:t>Body Level Four</a:t>
            </a:r>
          </a:p>
          <a:p>
            <a:pPr lvl="4"/>
            <a:r>
              <a:t>Body Level Five</a:t>
            </a:r>
          </a:p>
        </p:txBody>
      </p:sp>
      <p:sp>
        <p:nvSpPr>
          <p:cNvPr id="306" name="Rectangle"/>
          <p:cNvSpPr/>
          <p:nvPr/>
        </p:nvSpPr>
        <p:spPr>
          <a:xfrm>
            <a:off x="5856304" y="1190540"/>
            <a:ext cx="479392" cy="21602"/>
          </a:xfrm>
          <a:prstGeom prst="rect">
            <a:avLst/>
          </a:prstGeom>
          <a:gradFill>
            <a:gsLst>
              <a:gs pos="0">
                <a:srgbClr val="5C85B4"/>
              </a:gs>
              <a:gs pos="50000">
                <a:srgbClr val="3C75AE"/>
              </a:gs>
              <a:gs pos="100000">
                <a:srgbClr val="30679F"/>
              </a:gs>
            </a:gsLst>
            <a:lin ang="5400000"/>
          </a:gradFill>
          <a:ln w="6350">
            <a:solidFill>
              <a:schemeClr val="accent5"/>
            </a:solidFill>
            <a:miter/>
          </a:ln>
        </p:spPr>
        <p:txBody>
          <a:bodyPr lIns="45718" tIns="45718" rIns="45718" bIns="45718" anchor="ctr"/>
          <a:lstStyle/>
          <a:p>
            <a:pPr>
              <a:defRPr>
                <a:solidFill>
                  <a:srgbClr val="FFFFFF"/>
                </a:solidFill>
                <a:latin typeface="Open Sans Light"/>
                <a:ea typeface="Open Sans Light"/>
                <a:cs typeface="Open Sans Light"/>
                <a:sym typeface="Open Sans Light"/>
              </a:defRPr>
            </a:pPr>
            <a:endParaRPr/>
          </a:p>
        </p:txBody>
      </p:sp>
      <p:sp>
        <p:nvSpPr>
          <p:cNvPr id="307"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4_Title Slide">
    <p:spTree>
      <p:nvGrpSpPr>
        <p:cNvPr id="1" name=""/>
        <p:cNvGrpSpPr/>
        <p:nvPr/>
      </p:nvGrpSpPr>
      <p:grpSpPr>
        <a:xfrm>
          <a:off x="0" y="0"/>
          <a:ext cx="0" cy="0"/>
          <a:chOff x="0" y="0"/>
          <a:chExt cx="0" cy="0"/>
        </a:xfrm>
      </p:grpSpPr>
      <p:sp>
        <p:nvSpPr>
          <p:cNvPr id="314"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General Slide">
    <p:spTree>
      <p:nvGrpSpPr>
        <p:cNvPr id="1" name=""/>
        <p:cNvGrpSpPr/>
        <p:nvPr/>
      </p:nvGrpSpPr>
      <p:grpSpPr>
        <a:xfrm>
          <a:off x="0" y="0"/>
          <a:ext cx="0" cy="0"/>
          <a:chOff x="0" y="0"/>
          <a:chExt cx="0" cy="0"/>
        </a:xfrm>
      </p:grpSpPr>
      <p:sp>
        <p:nvSpPr>
          <p:cNvPr id="321"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Web Mockup">
    <p:spTree>
      <p:nvGrpSpPr>
        <p:cNvPr id="1" name=""/>
        <p:cNvGrpSpPr/>
        <p:nvPr/>
      </p:nvGrpSpPr>
      <p:grpSpPr>
        <a:xfrm>
          <a:off x="0" y="0"/>
          <a:ext cx="0" cy="0"/>
          <a:chOff x="0" y="0"/>
          <a:chExt cx="0" cy="0"/>
        </a:xfrm>
      </p:grpSpPr>
      <p:sp>
        <p:nvSpPr>
          <p:cNvPr id="328" name="Image"/>
          <p:cNvSpPr>
            <a:spLocks noGrp="1"/>
          </p:cNvSpPr>
          <p:nvPr>
            <p:ph type="pic" sz="quarter" idx="21"/>
          </p:nvPr>
        </p:nvSpPr>
        <p:spPr>
          <a:xfrm>
            <a:off x="6097587" y="2625086"/>
            <a:ext cx="5287532" cy="2977554"/>
          </a:xfrm>
          <a:prstGeom prst="rect">
            <a:avLst/>
          </a:prstGeom>
        </p:spPr>
        <p:txBody>
          <a:bodyPr lIns="91439" tIns="45719" rIns="91439" bIns="45719">
            <a:noAutofit/>
          </a:bodyPr>
          <a:lstStyle/>
          <a:p>
            <a:endParaRPr/>
          </a:p>
        </p:txBody>
      </p:sp>
      <p:sp>
        <p:nvSpPr>
          <p:cNvPr id="329" name="Title Text"/>
          <p:cNvSpPr txBox="1">
            <a:spLocks noGrp="1"/>
          </p:cNvSpPr>
          <p:nvPr>
            <p:ph type="title"/>
          </p:nvPr>
        </p:nvSpPr>
        <p:spPr>
          <a:xfrm>
            <a:off x="1524000" y="616918"/>
            <a:ext cx="9144000" cy="535813"/>
          </a:xfrm>
          <a:prstGeom prst="rect">
            <a:avLst/>
          </a:prstGeom>
        </p:spPr>
        <p:txBody>
          <a:bodyPr/>
          <a:lstStyle>
            <a:lvl1pPr algn="ctr">
              <a:defRPr sz="3600">
                <a:solidFill>
                  <a:srgbClr val="2D3F51"/>
                </a:solidFill>
              </a:defRPr>
            </a:lvl1pPr>
          </a:lstStyle>
          <a:p>
            <a:r>
              <a:t>Title Text</a:t>
            </a:r>
          </a:p>
        </p:txBody>
      </p:sp>
      <p:sp>
        <p:nvSpPr>
          <p:cNvPr id="330" name="Body Level One…"/>
          <p:cNvSpPr txBox="1">
            <a:spLocks noGrp="1"/>
          </p:cNvSpPr>
          <p:nvPr>
            <p:ph type="body" sz="quarter" idx="1"/>
          </p:nvPr>
        </p:nvSpPr>
        <p:spPr>
          <a:xfrm>
            <a:off x="1524000" y="1285441"/>
            <a:ext cx="9144000" cy="248084"/>
          </a:xfrm>
          <a:prstGeom prst="rect">
            <a:avLst/>
          </a:prstGeom>
        </p:spPr>
        <p:txBody>
          <a:bodyPr lIns="0" tIns="0" rIns="0" bIns="0"/>
          <a:lstStyle>
            <a:lvl1pPr marL="0" indent="0" algn="ctr">
              <a:lnSpc>
                <a:spcPts val="1400"/>
              </a:lnSpc>
              <a:buSzTx/>
              <a:buFontTx/>
              <a:buNone/>
              <a:defRPr sz="1000">
                <a:solidFill>
                  <a:srgbClr val="373737"/>
                </a:solidFill>
              </a:defRPr>
            </a:lvl1pPr>
            <a:lvl2pPr marL="552421" indent="-95245" algn="ctr">
              <a:lnSpc>
                <a:spcPts val="1400"/>
              </a:lnSpc>
              <a:buFontTx/>
              <a:defRPr sz="1000">
                <a:solidFill>
                  <a:srgbClr val="373737"/>
                </a:solidFill>
              </a:defRPr>
            </a:lvl2pPr>
            <a:lvl3pPr marL="1028647" indent="-114293" algn="ctr">
              <a:lnSpc>
                <a:spcPts val="1400"/>
              </a:lnSpc>
              <a:buFontTx/>
              <a:defRPr sz="1000">
                <a:solidFill>
                  <a:srgbClr val="373737"/>
                </a:solidFill>
              </a:defRPr>
            </a:lvl3pPr>
            <a:lvl4pPr marL="1498524" indent="-126993" algn="ctr">
              <a:lnSpc>
                <a:spcPts val="1400"/>
              </a:lnSpc>
              <a:buFontTx/>
              <a:defRPr sz="1000">
                <a:solidFill>
                  <a:srgbClr val="373737"/>
                </a:solidFill>
              </a:defRPr>
            </a:lvl4pPr>
            <a:lvl5pPr marL="1955700" indent="-126993" algn="ctr">
              <a:lnSpc>
                <a:spcPts val="1400"/>
              </a:lnSpc>
              <a:buFontTx/>
              <a:defRPr sz="1000">
                <a:solidFill>
                  <a:srgbClr val="373737"/>
                </a:solidFill>
              </a:defRPr>
            </a:lvl5pPr>
          </a:lstStyle>
          <a:p>
            <a:r>
              <a:t>Body Level One</a:t>
            </a:r>
          </a:p>
          <a:p>
            <a:pPr lvl="1"/>
            <a:r>
              <a:t>Body Level Two</a:t>
            </a:r>
          </a:p>
          <a:p>
            <a:pPr lvl="2"/>
            <a:r>
              <a:t>Body Level Three</a:t>
            </a:r>
          </a:p>
          <a:p>
            <a:pPr lvl="3"/>
            <a:r>
              <a:t>Body Level Four</a:t>
            </a:r>
          </a:p>
          <a:p>
            <a:pPr lvl="4"/>
            <a:r>
              <a:t>Body Level Five</a:t>
            </a:r>
          </a:p>
        </p:txBody>
      </p:sp>
      <p:sp>
        <p:nvSpPr>
          <p:cNvPr id="331" name="Rectangle"/>
          <p:cNvSpPr/>
          <p:nvPr/>
        </p:nvSpPr>
        <p:spPr>
          <a:xfrm>
            <a:off x="5856304" y="1190540"/>
            <a:ext cx="479392" cy="21602"/>
          </a:xfrm>
          <a:prstGeom prst="rect">
            <a:avLst/>
          </a:prstGeom>
          <a:solidFill>
            <a:schemeClr val="accent1"/>
          </a:solidFill>
          <a:ln w="12700">
            <a:miter lim="400000"/>
          </a:ln>
        </p:spPr>
        <p:txBody>
          <a:bodyPr lIns="45718" tIns="45718" rIns="45718" bIns="45718" anchor="ctr"/>
          <a:lstStyle/>
          <a:p>
            <a:pPr>
              <a:defRPr sz="3200">
                <a:solidFill>
                  <a:srgbClr val="FFFFFF"/>
                </a:solidFill>
                <a:latin typeface="Open Sans Light"/>
                <a:ea typeface="Open Sans Light"/>
                <a:cs typeface="Open Sans Light"/>
                <a:sym typeface="Open Sans Light"/>
              </a:defRPr>
            </a:pPr>
            <a:endParaRPr/>
          </a:p>
        </p:txBody>
      </p:sp>
      <p:sp>
        <p:nvSpPr>
          <p:cNvPr id="332"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pic>
        <p:nvPicPr>
          <p:cNvPr id="339" name="custom-page-bg.jpg" descr="custom-page-bg.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40"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2_Title Slide">
    <p:spTree>
      <p:nvGrpSpPr>
        <p:cNvPr id="1" name=""/>
        <p:cNvGrpSpPr/>
        <p:nvPr/>
      </p:nvGrpSpPr>
      <p:grpSpPr>
        <a:xfrm>
          <a:off x="0" y="0"/>
          <a:ext cx="0" cy="0"/>
          <a:chOff x="0" y="0"/>
          <a:chExt cx="0" cy="0"/>
        </a:xfrm>
      </p:grpSpPr>
      <p:sp>
        <p:nvSpPr>
          <p:cNvPr id="42" name="Image"/>
          <p:cNvSpPr>
            <a:spLocks noGrp="1"/>
          </p:cNvSpPr>
          <p:nvPr>
            <p:ph type="pic" sz="quarter" idx="21"/>
          </p:nvPr>
        </p:nvSpPr>
        <p:spPr>
          <a:xfrm>
            <a:off x="7187600" y="2225039"/>
            <a:ext cx="2076452" cy="1354141"/>
          </a:xfrm>
          <a:prstGeom prst="rect">
            <a:avLst/>
          </a:prstGeom>
        </p:spPr>
        <p:txBody>
          <a:bodyPr lIns="91439" tIns="45719" rIns="91439" bIns="45719">
            <a:noAutofit/>
          </a:bodyPr>
          <a:lstStyle/>
          <a:p>
            <a:endParaRPr/>
          </a:p>
        </p:txBody>
      </p:sp>
      <p:sp>
        <p:nvSpPr>
          <p:cNvPr id="43" name="Image"/>
          <p:cNvSpPr>
            <a:spLocks noGrp="1"/>
          </p:cNvSpPr>
          <p:nvPr>
            <p:ph type="pic" sz="quarter" idx="22"/>
          </p:nvPr>
        </p:nvSpPr>
        <p:spPr>
          <a:xfrm>
            <a:off x="2927930" y="2225039"/>
            <a:ext cx="2076451" cy="1354141"/>
          </a:xfrm>
          <a:prstGeom prst="rect">
            <a:avLst/>
          </a:prstGeom>
        </p:spPr>
        <p:txBody>
          <a:bodyPr lIns="91439" tIns="45719" rIns="91439" bIns="45719">
            <a:noAutofit/>
          </a:bodyPr>
          <a:lstStyle/>
          <a:p>
            <a:endParaRPr/>
          </a:p>
        </p:txBody>
      </p:sp>
      <p:sp>
        <p:nvSpPr>
          <p:cNvPr id="44" name="Title Text"/>
          <p:cNvSpPr txBox="1">
            <a:spLocks noGrp="1"/>
          </p:cNvSpPr>
          <p:nvPr>
            <p:ph type="title"/>
          </p:nvPr>
        </p:nvSpPr>
        <p:spPr>
          <a:xfrm>
            <a:off x="1524000" y="619126"/>
            <a:ext cx="9144000" cy="535813"/>
          </a:xfrm>
          <a:prstGeom prst="rect">
            <a:avLst/>
          </a:prstGeom>
        </p:spPr>
        <p:txBody>
          <a:bodyPr/>
          <a:lstStyle>
            <a:lvl1pPr algn="ctr">
              <a:defRPr sz="4000">
                <a:solidFill>
                  <a:srgbClr val="2D3F51"/>
                </a:solidFill>
              </a:defRPr>
            </a:lvl1pPr>
          </a:lstStyle>
          <a:p>
            <a:r>
              <a:t>Title Text</a:t>
            </a:r>
          </a:p>
        </p:txBody>
      </p:sp>
      <p:sp>
        <p:nvSpPr>
          <p:cNvPr id="45" name="Body Level One…"/>
          <p:cNvSpPr txBox="1">
            <a:spLocks noGrp="1"/>
          </p:cNvSpPr>
          <p:nvPr>
            <p:ph type="body" sz="quarter" idx="1"/>
          </p:nvPr>
        </p:nvSpPr>
        <p:spPr>
          <a:xfrm>
            <a:off x="1524000" y="1285441"/>
            <a:ext cx="9144000" cy="248084"/>
          </a:xfrm>
          <a:prstGeom prst="rect">
            <a:avLst/>
          </a:prstGeom>
        </p:spPr>
        <p:txBody>
          <a:bodyPr lIns="0" tIns="0" rIns="0" bIns="0"/>
          <a:lstStyle>
            <a:lvl1pPr marL="0" indent="0" algn="ctr">
              <a:lnSpc>
                <a:spcPts val="1400"/>
              </a:lnSpc>
              <a:buSzTx/>
              <a:buFontTx/>
              <a:buNone/>
              <a:defRPr sz="1000">
                <a:solidFill>
                  <a:srgbClr val="373737"/>
                </a:solidFill>
              </a:defRPr>
            </a:lvl1pPr>
            <a:lvl2pPr marL="552421" indent="-95245" algn="ctr">
              <a:lnSpc>
                <a:spcPts val="1400"/>
              </a:lnSpc>
              <a:buFontTx/>
              <a:defRPr sz="1000">
                <a:solidFill>
                  <a:srgbClr val="373737"/>
                </a:solidFill>
              </a:defRPr>
            </a:lvl2pPr>
            <a:lvl3pPr marL="1028647" indent="-114293" algn="ctr">
              <a:lnSpc>
                <a:spcPts val="1400"/>
              </a:lnSpc>
              <a:buFontTx/>
              <a:defRPr sz="1000">
                <a:solidFill>
                  <a:srgbClr val="373737"/>
                </a:solidFill>
              </a:defRPr>
            </a:lvl3pPr>
            <a:lvl4pPr marL="1498524" indent="-126993" algn="ctr">
              <a:lnSpc>
                <a:spcPts val="1400"/>
              </a:lnSpc>
              <a:buFontTx/>
              <a:defRPr sz="1000">
                <a:solidFill>
                  <a:srgbClr val="373737"/>
                </a:solidFill>
              </a:defRPr>
            </a:lvl4pPr>
            <a:lvl5pPr marL="1955700" indent="-126993" algn="ctr">
              <a:lnSpc>
                <a:spcPts val="1400"/>
              </a:lnSpc>
              <a:buFontTx/>
              <a:defRPr sz="1000">
                <a:solidFill>
                  <a:srgbClr val="373737"/>
                </a:solidFill>
              </a:defRPr>
            </a:lvl5pPr>
          </a:lstStyle>
          <a:p>
            <a:r>
              <a:t>Body Level One</a:t>
            </a:r>
          </a:p>
          <a:p>
            <a:pPr lvl="1"/>
            <a:r>
              <a:t>Body Level Two</a:t>
            </a:r>
          </a:p>
          <a:p>
            <a:pPr lvl="2"/>
            <a:r>
              <a:t>Body Level Three</a:t>
            </a:r>
          </a:p>
          <a:p>
            <a:pPr lvl="3"/>
            <a:r>
              <a:t>Body Level Four</a:t>
            </a:r>
          </a:p>
          <a:p>
            <a:pPr lvl="4"/>
            <a:r>
              <a:t>Body Level Five</a:t>
            </a:r>
          </a:p>
        </p:txBody>
      </p:sp>
      <p:sp>
        <p:nvSpPr>
          <p:cNvPr id="46" name="Rectangle"/>
          <p:cNvSpPr/>
          <p:nvPr/>
        </p:nvSpPr>
        <p:spPr>
          <a:xfrm>
            <a:off x="5856304" y="1190540"/>
            <a:ext cx="479392" cy="21602"/>
          </a:xfrm>
          <a:prstGeom prst="rect">
            <a:avLst/>
          </a:prstGeom>
          <a:solidFill>
            <a:schemeClr val="accent1"/>
          </a:solidFill>
          <a:ln w="12700">
            <a:miter lim="400000"/>
          </a:ln>
        </p:spPr>
        <p:txBody>
          <a:bodyPr lIns="45718" tIns="45718" rIns="45718" bIns="45718" anchor="ctr"/>
          <a:lstStyle/>
          <a:p>
            <a:pPr>
              <a:defRPr sz="3200">
                <a:solidFill>
                  <a:srgbClr val="FFFFFF"/>
                </a:solidFill>
                <a:latin typeface="Open Sans Light"/>
                <a:ea typeface="Open Sans Light"/>
                <a:cs typeface="Open Sans Light"/>
                <a:sym typeface="Open Sans Light"/>
              </a:defRPr>
            </a:pPr>
            <a:endParaRPr/>
          </a:p>
        </p:txBody>
      </p:sp>
      <p:sp>
        <p:nvSpPr>
          <p:cNvPr id="47"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347" name="Body Level One…"/>
          <p:cNvSpPr txBox="1">
            <a:spLocks noGrp="1"/>
          </p:cNvSpPr>
          <p:nvPr>
            <p:ph type="body" sz="quarter" idx="1"/>
          </p:nvPr>
        </p:nvSpPr>
        <p:spPr>
          <a:xfrm>
            <a:off x="1066800" y="1861624"/>
            <a:ext cx="4546209" cy="516990"/>
          </a:xfrm>
          <a:prstGeom prst="rect">
            <a:avLst/>
          </a:prstGeom>
        </p:spPr>
        <p:txBody>
          <a:bodyPr lIns="0" tIns="0" rIns="0" bIns="0"/>
          <a:lstStyle>
            <a:lvl1pPr marL="0" indent="0">
              <a:buSzTx/>
              <a:buFontTx/>
              <a:buNone/>
              <a:defRPr sz="1400">
                <a:solidFill>
                  <a:srgbClr val="A6A6A6"/>
                </a:solidFill>
                <a:latin typeface="Avenir Next Heavy"/>
                <a:ea typeface="Avenir Next Heavy"/>
                <a:cs typeface="Avenir Next Heavy"/>
                <a:sym typeface="Avenir Next Heavy"/>
              </a:defRPr>
            </a:lvl1pPr>
            <a:lvl2pPr marL="0" indent="0">
              <a:buSzTx/>
              <a:buFontTx/>
              <a:buNone/>
              <a:defRPr sz="1400">
                <a:solidFill>
                  <a:srgbClr val="A6A6A6"/>
                </a:solidFill>
                <a:latin typeface="Avenir Next Heavy"/>
                <a:ea typeface="Avenir Next Heavy"/>
                <a:cs typeface="Avenir Next Heavy"/>
                <a:sym typeface="Avenir Next Heavy"/>
              </a:defRPr>
            </a:lvl2pPr>
            <a:lvl3pPr marL="0" indent="0">
              <a:buSzTx/>
              <a:buFontTx/>
              <a:buNone/>
              <a:defRPr sz="1400">
                <a:solidFill>
                  <a:srgbClr val="A6A6A6"/>
                </a:solidFill>
                <a:latin typeface="Avenir Next Heavy"/>
                <a:ea typeface="Avenir Next Heavy"/>
                <a:cs typeface="Avenir Next Heavy"/>
                <a:sym typeface="Avenir Next Heavy"/>
              </a:defRPr>
            </a:lvl3pPr>
            <a:lvl4pPr marL="0" indent="0">
              <a:buSzTx/>
              <a:buFontTx/>
              <a:buNone/>
              <a:defRPr sz="1400">
                <a:solidFill>
                  <a:srgbClr val="A6A6A6"/>
                </a:solidFill>
                <a:latin typeface="Avenir Next Heavy"/>
                <a:ea typeface="Avenir Next Heavy"/>
                <a:cs typeface="Avenir Next Heavy"/>
                <a:sym typeface="Avenir Next Heavy"/>
              </a:defRPr>
            </a:lvl4pPr>
            <a:lvl5pPr marL="0" indent="0">
              <a:buSzTx/>
              <a:buFontTx/>
              <a:buNone/>
              <a:defRPr sz="1400">
                <a:solidFill>
                  <a:srgbClr val="A6A6A6"/>
                </a:solidFill>
                <a:latin typeface="Avenir Next Heavy"/>
                <a:ea typeface="Avenir Next Heavy"/>
                <a:cs typeface="Avenir Next Heavy"/>
                <a:sym typeface="Avenir Next Heavy"/>
              </a:defRPr>
            </a:lvl5pPr>
          </a:lstStyle>
          <a:p>
            <a:r>
              <a:t>Body Level One</a:t>
            </a:r>
          </a:p>
          <a:p>
            <a:pPr lvl="1"/>
            <a:r>
              <a:t>Body Level Two</a:t>
            </a:r>
          </a:p>
          <a:p>
            <a:pPr lvl="2"/>
            <a:r>
              <a:t>Body Level Three</a:t>
            </a:r>
          </a:p>
          <a:p>
            <a:pPr lvl="3"/>
            <a:r>
              <a:t>Body Level Four</a:t>
            </a:r>
          </a:p>
          <a:p>
            <a:pPr lvl="4"/>
            <a:r>
              <a:t>Body Level Five</a:t>
            </a:r>
          </a:p>
        </p:txBody>
      </p:sp>
      <p:sp>
        <p:nvSpPr>
          <p:cNvPr id="348" name="Rectangle"/>
          <p:cNvSpPr>
            <a:spLocks noGrp="1"/>
          </p:cNvSpPr>
          <p:nvPr>
            <p:ph type="body" sz="quarter" idx="21"/>
          </p:nvPr>
        </p:nvSpPr>
        <p:spPr>
          <a:xfrm>
            <a:off x="1066799" y="2230153"/>
            <a:ext cx="4546212" cy="1166355"/>
          </a:xfrm>
          <a:prstGeom prst="rect">
            <a:avLst/>
          </a:prstGeom>
        </p:spPr>
        <p:txBody>
          <a:bodyPr lIns="0" tIns="0" rIns="0" bIns="0"/>
          <a:lstStyle/>
          <a:p>
            <a:pPr>
              <a:buFont typeface="Avenir Next Regular"/>
              <a:defRPr>
                <a:latin typeface="Montserrat Light"/>
                <a:ea typeface="Montserrat Light"/>
                <a:cs typeface="Montserrat Light"/>
                <a:sym typeface="Montserrat Light"/>
              </a:defRPr>
            </a:pPr>
            <a:endParaRPr/>
          </a:p>
        </p:txBody>
      </p:sp>
      <p:sp>
        <p:nvSpPr>
          <p:cNvPr id="349" name="Rectangle"/>
          <p:cNvSpPr>
            <a:spLocks noGrp="1"/>
          </p:cNvSpPr>
          <p:nvPr>
            <p:ph type="body" sz="quarter" idx="22"/>
          </p:nvPr>
        </p:nvSpPr>
        <p:spPr>
          <a:xfrm>
            <a:off x="6578992" y="1861624"/>
            <a:ext cx="4546211" cy="516990"/>
          </a:xfrm>
          <a:prstGeom prst="rect">
            <a:avLst/>
          </a:prstGeom>
        </p:spPr>
        <p:txBody>
          <a:bodyPr lIns="0" tIns="0" rIns="0" bIns="0"/>
          <a:lstStyle/>
          <a:p>
            <a:pPr>
              <a:buFont typeface="Avenir Next Regular"/>
              <a:defRPr>
                <a:latin typeface="Montserrat Light"/>
                <a:ea typeface="Montserrat Light"/>
                <a:cs typeface="Montserrat Light"/>
                <a:sym typeface="Montserrat Light"/>
              </a:defRPr>
            </a:pPr>
            <a:endParaRPr/>
          </a:p>
        </p:txBody>
      </p:sp>
      <p:sp>
        <p:nvSpPr>
          <p:cNvPr id="350" name="Rectangle"/>
          <p:cNvSpPr>
            <a:spLocks noGrp="1"/>
          </p:cNvSpPr>
          <p:nvPr>
            <p:ph type="body" sz="quarter" idx="23"/>
          </p:nvPr>
        </p:nvSpPr>
        <p:spPr>
          <a:xfrm>
            <a:off x="6578992" y="2230153"/>
            <a:ext cx="4546210" cy="1695908"/>
          </a:xfrm>
          <a:prstGeom prst="rect">
            <a:avLst/>
          </a:prstGeom>
        </p:spPr>
        <p:txBody>
          <a:bodyPr lIns="0" tIns="0" rIns="0" bIns="0"/>
          <a:lstStyle/>
          <a:p>
            <a:pPr>
              <a:buFont typeface="Avenir Next Regular"/>
              <a:defRPr>
                <a:latin typeface="Montserrat Light"/>
                <a:ea typeface="Montserrat Light"/>
                <a:cs typeface="Montserrat Light"/>
                <a:sym typeface="Montserrat Light"/>
              </a:defRPr>
            </a:pPr>
            <a:endParaRPr/>
          </a:p>
        </p:txBody>
      </p:sp>
      <p:sp>
        <p:nvSpPr>
          <p:cNvPr id="351" name="Rectangle"/>
          <p:cNvSpPr>
            <a:spLocks noGrp="1"/>
          </p:cNvSpPr>
          <p:nvPr>
            <p:ph type="body" sz="quarter" idx="24"/>
          </p:nvPr>
        </p:nvSpPr>
        <p:spPr>
          <a:xfrm>
            <a:off x="1066800" y="4107765"/>
            <a:ext cx="4546209" cy="516990"/>
          </a:xfrm>
          <a:prstGeom prst="rect">
            <a:avLst/>
          </a:prstGeom>
        </p:spPr>
        <p:txBody>
          <a:bodyPr lIns="0" tIns="0" rIns="0" bIns="0"/>
          <a:lstStyle/>
          <a:p>
            <a:pPr>
              <a:buFont typeface="Avenir Next Regular"/>
              <a:defRPr>
                <a:latin typeface="Montserrat Light"/>
                <a:ea typeface="Montserrat Light"/>
                <a:cs typeface="Montserrat Light"/>
                <a:sym typeface="Montserrat Light"/>
              </a:defRPr>
            </a:pPr>
            <a:endParaRPr/>
          </a:p>
        </p:txBody>
      </p:sp>
      <p:sp>
        <p:nvSpPr>
          <p:cNvPr id="352" name="Rectangle"/>
          <p:cNvSpPr>
            <a:spLocks noGrp="1"/>
          </p:cNvSpPr>
          <p:nvPr>
            <p:ph type="body" sz="quarter" idx="25"/>
          </p:nvPr>
        </p:nvSpPr>
        <p:spPr>
          <a:xfrm>
            <a:off x="1066799" y="4476293"/>
            <a:ext cx="4546212" cy="1695908"/>
          </a:xfrm>
          <a:prstGeom prst="rect">
            <a:avLst/>
          </a:prstGeom>
        </p:spPr>
        <p:txBody>
          <a:bodyPr lIns="0" tIns="0" rIns="0" bIns="0"/>
          <a:lstStyle/>
          <a:p>
            <a:pPr>
              <a:buFont typeface="Avenir Next Regular"/>
              <a:defRPr>
                <a:latin typeface="Montserrat Light"/>
                <a:ea typeface="Montserrat Light"/>
                <a:cs typeface="Montserrat Light"/>
                <a:sym typeface="Montserrat Light"/>
              </a:defRPr>
            </a:pPr>
            <a:endParaRPr/>
          </a:p>
        </p:txBody>
      </p:sp>
      <p:sp>
        <p:nvSpPr>
          <p:cNvPr id="353" name="Rectangle"/>
          <p:cNvSpPr>
            <a:spLocks noGrp="1"/>
          </p:cNvSpPr>
          <p:nvPr>
            <p:ph type="body" sz="quarter" idx="26"/>
          </p:nvPr>
        </p:nvSpPr>
        <p:spPr>
          <a:xfrm>
            <a:off x="6578992" y="4107765"/>
            <a:ext cx="4546211" cy="516990"/>
          </a:xfrm>
          <a:prstGeom prst="rect">
            <a:avLst/>
          </a:prstGeom>
        </p:spPr>
        <p:txBody>
          <a:bodyPr lIns="0" tIns="0" rIns="0" bIns="0"/>
          <a:lstStyle/>
          <a:p>
            <a:pPr>
              <a:buFont typeface="Avenir Next Regular"/>
              <a:defRPr>
                <a:latin typeface="Montserrat Light"/>
                <a:ea typeface="Montserrat Light"/>
                <a:cs typeface="Montserrat Light"/>
                <a:sym typeface="Montserrat Light"/>
              </a:defRPr>
            </a:pPr>
            <a:endParaRPr/>
          </a:p>
        </p:txBody>
      </p:sp>
      <p:sp>
        <p:nvSpPr>
          <p:cNvPr id="354" name="Rectangle"/>
          <p:cNvSpPr>
            <a:spLocks noGrp="1"/>
          </p:cNvSpPr>
          <p:nvPr>
            <p:ph type="body" sz="quarter" idx="27"/>
          </p:nvPr>
        </p:nvSpPr>
        <p:spPr>
          <a:xfrm>
            <a:off x="6578992" y="4476293"/>
            <a:ext cx="4546210" cy="1695908"/>
          </a:xfrm>
          <a:prstGeom prst="rect">
            <a:avLst/>
          </a:prstGeom>
        </p:spPr>
        <p:txBody>
          <a:bodyPr lIns="0" tIns="0" rIns="0" bIns="0"/>
          <a:lstStyle/>
          <a:p>
            <a:pPr>
              <a:buFont typeface="Avenir Next Regular"/>
              <a:defRPr>
                <a:latin typeface="Montserrat Light"/>
                <a:ea typeface="Montserrat Light"/>
                <a:cs typeface="Montserrat Light"/>
                <a:sym typeface="Montserrat Light"/>
              </a:defRPr>
            </a:pPr>
            <a:endParaRPr/>
          </a:p>
        </p:txBody>
      </p:sp>
      <p:sp>
        <p:nvSpPr>
          <p:cNvPr id="355" name="Title Text"/>
          <p:cNvSpPr txBox="1">
            <a:spLocks noGrp="1"/>
          </p:cNvSpPr>
          <p:nvPr>
            <p:ph type="title"/>
          </p:nvPr>
        </p:nvSpPr>
        <p:spPr>
          <a:xfrm>
            <a:off x="1524000" y="619126"/>
            <a:ext cx="9144000" cy="535813"/>
          </a:xfrm>
          <a:prstGeom prst="rect">
            <a:avLst/>
          </a:prstGeom>
        </p:spPr>
        <p:txBody>
          <a:bodyPr/>
          <a:lstStyle>
            <a:lvl1pPr algn="ctr">
              <a:defRPr sz="4000" b="0">
                <a:solidFill>
                  <a:srgbClr val="2D3F51"/>
                </a:solidFill>
                <a:latin typeface="Avenir Next Heavy"/>
                <a:ea typeface="Avenir Next Heavy"/>
                <a:cs typeface="Avenir Next Heavy"/>
                <a:sym typeface="Avenir Next Heavy"/>
              </a:defRPr>
            </a:lvl1pPr>
          </a:lstStyle>
          <a:p>
            <a:r>
              <a:t>Title Text</a:t>
            </a:r>
          </a:p>
        </p:txBody>
      </p:sp>
      <p:sp>
        <p:nvSpPr>
          <p:cNvPr id="356" name="Rectangle"/>
          <p:cNvSpPr>
            <a:spLocks noGrp="1"/>
          </p:cNvSpPr>
          <p:nvPr>
            <p:ph type="body" sz="quarter" idx="28"/>
          </p:nvPr>
        </p:nvSpPr>
        <p:spPr>
          <a:xfrm>
            <a:off x="1524000" y="1285441"/>
            <a:ext cx="9144000" cy="248083"/>
          </a:xfrm>
          <a:prstGeom prst="rect">
            <a:avLst/>
          </a:prstGeom>
        </p:spPr>
        <p:txBody>
          <a:bodyPr lIns="0" tIns="0" rIns="0" bIns="0"/>
          <a:lstStyle/>
          <a:p>
            <a:pPr marL="137153" indent="-137153" defTabSz="548611">
              <a:spcBef>
                <a:spcPts val="600"/>
              </a:spcBef>
              <a:buFont typeface="Avenir Next Regular"/>
              <a:defRPr sz="1680">
                <a:latin typeface="Montserrat Light"/>
                <a:ea typeface="Montserrat Light"/>
                <a:cs typeface="Montserrat Light"/>
                <a:sym typeface="Montserrat Light"/>
              </a:defRPr>
            </a:pPr>
            <a:endParaRPr/>
          </a:p>
        </p:txBody>
      </p:sp>
      <p:sp>
        <p:nvSpPr>
          <p:cNvPr id="357" name="Slide Number"/>
          <p:cNvSpPr txBox="1">
            <a:spLocks noGrp="1"/>
          </p:cNvSpPr>
          <p:nvPr>
            <p:ph type="sldNum" sz="quarter" idx="2"/>
          </p:nvPr>
        </p:nvSpPr>
        <p:spPr>
          <a:xfrm>
            <a:off x="8479538" y="6215381"/>
            <a:ext cx="258063" cy="281939"/>
          </a:xfrm>
          <a:prstGeom prst="rect">
            <a:avLst/>
          </a:prstGeom>
        </p:spPr>
        <p:txBody>
          <a:bodyPr/>
          <a:lstStyle>
            <a:lvl1pPr>
              <a:defRPr>
                <a:latin typeface="Montserrat Light"/>
                <a:ea typeface="Montserrat Light"/>
                <a:cs typeface="Montserrat Light"/>
                <a:sym typeface="Montserrat Light"/>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1_Title Slide">
    <p:spTree>
      <p:nvGrpSpPr>
        <p:cNvPr id="1" name=""/>
        <p:cNvGrpSpPr/>
        <p:nvPr/>
      </p:nvGrpSpPr>
      <p:grpSpPr>
        <a:xfrm>
          <a:off x="0" y="0"/>
          <a:ext cx="0" cy="0"/>
          <a:chOff x="0" y="0"/>
          <a:chExt cx="0" cy="0"/>
        </a:xfrm>
      </p:grpSpPr>
      <p:sp>
        <p:nvSpPr>
          <p:cNvPr id="54" name="Image"/>
          <p:cNvSpPr>
            <a:spLocks noGrp="1"/>
          </p:cNvSpPr>
          <p:nvPr>
            <p:ph type="pic" sz="quarter" idx="21"/>
          </p:nvPr>
        </p:nvSpPr>
        <p:spPr>
          <a:xfrm>
            <a:off x="3893155" y="2521162"/>
            <a:ext cx="2103903" cy="1434480"/>
          </a:xfrm>
          <a:prstGeom prst="rect">
            <a:avLst/>
          </a:prstGeom>
        </p:spPr>
        <p:txBody>
          <a:bodyPr lIns="91439" tIns="45719" rIns="91439" bIns="45719">
            <a:noAutofit/>
          </a:bodyPr>
          <a:lstStyle/>
          <a:p>
            <a:endParaRPr/>
          </a:p>
        </p:txBody>
      </p:sp>
      <p:sp>
        <p:nvSpPr>
          <p:cNvPr id="55" name="Image"/>
          <p:cNvSpPr>
            <a:spLocks noGrp="1"/>
          </p:cNvSpPr>
          <p:nvPr>
            <p:ph type="pic" sz="quarter" idx="22"/>
          </p:nvPr>
        </p:nvSpPr>
        <p:spPr>
          <a:xfrm>
            <a:off x="6185005" y="2521162"/>
            <a:ext cx="2103903" cy="1434480"/>
          </a:xfrm>
          <a:prstGeom prst="rect">
            <a:avLst/>
          </a:prstGeom>
        </p:spPr>
        <p:txBody>
          <a:bodyPr lIns="91439" tIns="45719" rIns="91439" bIns="45719">
            <a:noAutofit/>
          </a:bodyPr>
          <a:lstStyle/>
          <a:p>
            <a:endParaRPr/>
          </a:p>
        </p:txBody>
      </p:sp>
      <p:sp>
        <p:nvSpPr>
          <p:cNvPr id="56" name="Image"/>
          <p:cNvSpPr>
            <a:spLocks noGrp="1"/>
          </p:cNvSpPr>
          <p:nvPr>
            <p:ph type="pic" sz="quarter" idx="23"/>
          </p:nvPr>
        </p:nvSpPr>
        <p:spPr>
          <a:xfrm>
            <a:off x="8476856" y="2521162"/>
            <a:ext cx="2103903" cy="1434480"/>
          </a:xfrm>
          <a:prstGeom prst="rect">
            <a:avLst/>
          </a:prstGeom>
        </p:spPr>
        <p:txBody>
          <a:bodyPr lIns="91439" tIns="45719" rIns="91439" bIns="45719">
            <a:noAutofit/>
          </a:bodyPr>
          <a:lstStyle/>
          <a:p>
            <a:endParaRPr/>
          </a:p>
        </p:txBody>
      </p:sp>
      <p:sp>
        <p:nvSpPr>
          <p:cNvPr id="57" name="Image"/>
          <p:cNvSpPr>
            <a:spLocks noGrp="1"/>
          </p:cNvSpPr>
          <p:nvPr>
            <p:ph type="pic" sz="quarter" idx="24"/>
          </p:nvPr>
        </p:nvSpPr>
        <p:spPr>
          <a:xfrm>
            <a:off x="1601304" y="2521162"/>
            <a:ext cx="2103903" cy="1434480"/>
          </a:xfrm>
          <a:prstGeom prst="rect">
            <a:avLst/>
          </a:prstGeom>
        </p:spPr>
        <p:txBody>
          <a:bodyPr lIns="91439" tIns="45719" rIns="91439" bIns="45719">
            <a:noAutofit/>
          </a:bodyPr>
          <a:lstStyle/>
          <a:p>
            <a:endParaRPr/>
          </a:p>
        </p:txBody>
      </p:sp>
      <p:sp>
        <p:nvSpPr>
          <p:cNvPr id="58" name="Title Text"/>
          <p:cNvSpPr txBox="1">
            <a:spLocks noGrp="1"/>
          </p:cNvSpPr>
          <p:nvPr>
            <p:ph type="title"/>
          </p:nvPr>
        </p:nvSpPr>
        <p:spPr>
          <a:xfrm>
            <a:off x="1524000" y="619126"/>
            <a:ext cx="9144000" cy="535813"/>
          </a:xfrm>
          <a:prstGeom prst="rect">
            <a:avLst/>
          </a:prstGeom>
        </p:spPr>
        <p:txBody>
          <a:bodyPr/>
          <a:lstStyle>
            <a:lvl1pPr algn="ctr">
              <a:defRPr sz="4000">
                <a:solidFill>
                  <a:srgbClr val="2D3F51"/>
                </a:solidFill>
              </a:defRPr>
            </a:lvl1pPr>
          </a:lstStyle>
          <a:p>
            <a:r>
              <a:t>Title Text</a:t>
            </a:r>
          </a:p>
        </p:txBody>
      </p:sp>
      <p:sp>
        <p:nvSpPr>
          <p:cNvPr id="59" name="Body Level One…"/>
          <p:cNvSpPr txBox="1">
            <a:spLocks noGrp="1"/>
          </p:cNvSpPr>
          <p:nvPr>
            <p:ph type="body" sz="quarter" idx="1"/>
          </p:nvPr>
        </p:nvSpPr>
        <p:spPr>
          <a:xfrm>
            <a:off x="1524000" y="1285441"/>
            <a:ext cx="9144000" cy="248084"/>
          </a:xfrm>
          <a:prstGeom prst="rect">
            <a:avLst/>
          </a:prstGeom>
        </p:spPr>
        <p:txBody>
          <a:bodyPr lIns="0" tIns="0" rIns="0" bIns="0"/>
          <a:lstStyle>
            <a:lvl1pPr marL="0" indent="0" algn="ctr">
              <a:lnSpc>
                <a:spcPts val="1400"/>
              </a:lnSpc>
              <a:buSzTx/>
              <a:buFontTx/>
              <a:buNone/>
              <a:defRPr sz="1000">
                <a:solidFill>
                  <a:srgbClr val="373737"/>
                </a:solidFill>
              </a:defRPr>
            </a:lvl1pPr>
            <a:lvl2pPr marL="552421" indent="-95245" algn="ctr">
              <a:lnSpc>
                <a:spcPts val="1400"/>
              </a:lnSpc>
              <a:buFontTx/>
              <a:defRPr sz="1000">
                <a:solidFill>
                  <a:srgbClr val="373737"/>
                </a:solidFill>
              </a:defRPr>
            </a:lvl2pPr>
            <a:lvl3pPr marL="1028647" indent="-114293" algn="ctr">
              <a:lnSpc>
                <a:spcPts val="1400"/>
              </a:lnSpc>
              <a:buFontTx/>
              <a:defRPr sz="1000">
                <a:solidFill>
                  <a:srgbClr val="373737"/>
                </a:solidFill>
              </a:defRPr>
            </a:lvl3pPr>
            <a:lvl4pPr marL="1498524" indent="-126993" algn="ctr">
              <a:lnSpc>
                <a:spcPts val="1400"/>
              </a:lnSpc>
              <a:buFontTx/>
              <a:defRPr sz="1000">
                <a:solidFill>
                  <a:srgbClr val="373737"/>
                </a:solidFill>
              </a:defRPr>
            </a:lvl4pPr>
            <a:lvl5pPr marL="1955700" indent="-126993" algn="ctr">
              <a:lnSpc>
                <a:spcPts val="1400"/>
              </a:lnSpc>
              <a:buFontTx/>
              <a:defRPr sz="1000">
                <a:solidFill>
                  <a:srgbClr val="373737"/>
                </a:solidFill>
              </a:defRPr>
            </a:lvl5pPr>
          </a:lstStyle>
          <a:p>
            <a:r>
              <a:t>Body Level One</a:t>
            </a:r>
          </a:p>
          <a:p>
            <a:pPr lvl="1"/>
            <a:r>
              <a:t>Body Level Two</a:t>
            </a:r>
          </a:p>
          <a:p>
            <a:pPr lvl="2"/>
            <a:r>
              <a:t>Body Level Three</a:t>
            </a:r>
          </a:p>
          <a:p>
            <a:pPr lvl="3"/>
            <a:r>
              <a:t>Body Level Four</a:t>
            </a:r>
          </a:p>
          <a:p>
            <a:pPr lvl="4"/>
            <a:r>
              <a:t>Body Level Five</a:t>
            </a:r>
          </a:p>
        </p:txBody>
      </p:sp>
      <p:sp>
        <p:nvSpPr>
          <p:cNvPr id="60" name="Rectangle"/>
          <p:cNvSpPr/>
          <p:nvPr/>
        </p:nvSpPr>
        <p:spPr>
          <a:xfrm>
            <a:off x="5856304" y="1190540"/>
            <a:ext cx="479392" cy="21602"/>
          </a:xfrm>
          <a:prstGeom prst="rect">
            <a:avLst/>
          </a:prstGeom>
          <a:solidFill>
            <a:schemeClr val="accent1"/>
          </a:solidFill>
          <a:ln w="12700">
            <a:miter lim="400000"/>
          </a:ln>
        </p:spPr>
        <p:txBody>
          <a:bodyPr lIns="45718" tIns="45718" rIns="45718" bIns="45718" anchor="ctr"/>
          <a:lstStyle/>
          <a:p>
            <a:pPr>
              <a:defRPr sz="3200">
                <a:solidFill>
                  <a:srgbClr val="FFFFFF"/>
                </a:solidFill>
                <a:latin typeface="Open Sans Light"/>
                <a:ea typeface="Open Sans Light"/>
                <a:cs typeface="Open Sans Light"/>
                <a:sym typeface="Open Sans Light"/>
              </a:defRPr>
            </a:pPr>
            <a:endParaRPr/>
          </a:p>
        </p:txBody>
      </p:sp>
      <p:sp>
        <p:nvSpPr>
          <p:cNvPr id="61"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6_Title Slide">
    <p:spTree>
      <p:nvGrpSpPr>
        <p:cNvPr id="1" name=""/>
        <p:cNvGrpSpPr/>
        <p:nvPr/>
      </p:nvGrpSpPr>
      <p:grpSpPr>
        <a:xfrm>
          <a:off x="0" y="0"/>
          <a:ext cx="0" cy="0"/>
          <a:chOff x="0" y="0"/>
          <a:chExt cx="0" cy="0"/>
        </a:xfrm>
      </p:grpSpPr>
      <p:sp>
        <p:nvSpPr>
          <p:cNvPr id="68" name="Image"/>
          <p:cNvSpPr>
            <a:spLocks noGrp="1"/>
          </p:cNvSpPr>
          <p:nvPr>
            <p:ph type="pic" sz="quarter" idx="21"/>
          </p:nvPr>
        </p:nvSpPr>
        <p:spPr>
          <a:xfrm>
            <a:off x="3528986" y="2324829"/>
            <a:ext cx="722378" cy="722379"/>
          </a:xfrm>
          <a:prstGeom prst="rect">
            <a:avLst/>
          </a:prstGeom>
          <a:ln>
            <a:solidFill>
              <a:srgbClr val="A6A6A6"/>
            </a:solidFill>
            <a:miter lim="800000"/>
          </a:ln>
        </p:spPr>
        <p:txBody>
          <a:bodyPr lIns="91439" tIns="45719" rIns="91439" bIns="45719">
            <a:noAutofit/>
          </a:bodyPr>
          <a:lstStyle/>
          <a:p>
            <a:endParaRPr/>
          </a:p>
        </p:txBody>
      </p:sp>
      <p:sp>
        <p:nvSpPr>
          <p:cNvPr id="69" name="Image"/>
          <p:cNvSpPr>
            <a:spLocks noGrp="1"/>
          </p:cNvSpPr>
          <p:nvPr>
            <p:ph type="pic" sz="quarter" idx="22"/>
          </p:nvPr>
        </p:nvSpPr>
        <p:spPr>
          <a:xfrm>
            <a:off x="7940643" y="2324829"/>
            <a:ext cx="722378" cy="722379"/>
          </a:xfrm>
          <a:prstGeom prst="rect">
            <a:avLst/>
          </a:prstGeom>
          <a:ln>
            <a:solidFill>
              <a:srgbClr val="A6A6A6"/>
            </a:solidFill>
            <a:miter lim="800000"/>
          </a:ln>
        </p:spPr>
        <p:txBody>
          <a:bodyPr lIns="91439" tIns="45719" rIns="91439" bIns="45719">
            <a:noAutofit/>
          </a:bodyPr>
          <a:lstStyle/>
          <a:p>
            <a:endParaRPr/>
          </a:p>
        </p:txBody>
      </p:sp>
      <p:sp>
        <p:nvSpPr>
          <p:cNvPr id="70" name="Image"/>
          <p:cNvSpPr>
            <a:spLocks noGrp="1"/>
          </p:cNvSpPr>
          <p:nvPr>
            <p:ph type="pic" sz="quarter" idx="23"/>
          </p:nvPr>
        </p:nvSpPr>
        <p:spPr>
          <a:xfrm>
            <a:off x="2218363" y="4479073"/>
            <a:ext cx="722378" cy="722378"/>
          </a:xfrm>
          <a:prstGeom prst="rect">
            <a:avLst/>
          </a:prstGeom>
          <a:ln>
            <a:solidFill>
              <a:srgbClr val="A6A6A6"/>
            </a:solidFill>
            <a:miter lim="800000"/>
          </a:ln>
        </p:spPr>
        <p:txBody>
          <a:bodyPr lIns="91439" tIns="45719" rIns="91439" bIns="45719">
            <a:noAutofit/>
          </a:bodyPr>
          <a:lstStyle/>
          <a:p>
            <a:endParaRPr/>
          </a:p>
        </p:txBody>
      </p:sp>
      <p:sp>
        <p:nvSpPr>
          <p:cNvPr id="71" name="Image"/>
          <p:cNvSpPr>
            <a:spLocks noGrp="1"/>
          </p:cNvSpPr>
          <p:nvPr>
            <p:ph type="pic" sz="quarter" idx="24"/>
          </p:nvPr>
        </p:nvSpPr>
        <p:spPr>
          <a:xfrm>
            <a:off x="3980198" y="4479073"/>
            <a:ext cx="722378" cy="722378"/>
          </a:xfrm>
          <a:prstGeom prst="rect">
            <a:avLst/>
          </a:prstGeom>
          <a:ln>
            <a:solidFill>
              <a:srgbClr val="A6A6A6"/>
            </a:solidFill>
            <a:miter lim="800000"/>
          </a:ln>
        </p:spPr>
        <p:txBody>
          <a:bodyPr lIns="91439" tIns="45719" rIns="91439" bIns="45719">
            <a:noAutofit/>
          </a:bodyPr>
          <a:lstStyle/>
          <a:p>
            <a:endParaRPr/>
          </a:p>
        </p:txBody>
      </p:sp>
      <p:sp>
        <p:nvSpPr>
          <p:cNvPr id="72" name="Image"/>
          <p:cNvSpPr>
            <a:spLocks noGrp="1"/>
          </p:cNvSpPr>
          <p:nvPr>
            <p:ph type="pic" sz="quarter" idx="25"/>
          </p:nvPr>
        </p:nvSpPr>
        <p:spPr>
          <a:xfrm>
            <a:off x="5744216" y="4479073"/>
            <a:ext cx="722378" cy="722378"/>
          </a:xfrm>
          <a:prstGeom prst="rect">
            <a:avLst/>
          </a:prstGeom>
          <a:ln>
            <a:solidFill>
              <a:srgbClr val="A6A6A6"/>
            </a:solidFill>
            <a:miter lim="800000"/>
          </a:ln>
        </p:spPr>
        <p:txBody>
          <a:bodyPr lIns="91439" tIns="45719" rIns="91439" bIns="45719">
            <a:noAutofit/>
          </a:bodyPr>
          <a:lstStyle/>
          <a:p>
            <a:endParaRPr/>
          </a:p>
        </p:txBody>
      </p:sp>
      <p:sp>
        <p:nvSpPr>
          <p:cNvPr id="73" name="Image"/>
          <p:cNvSpPr>
            <a:spLocks noGrp="1"/>
          </p:cNvSpPr>
          <p:nvPr>
            <p:ph type="pic" sz="quarter" idx="26"/>
          </p:nvPr>
        </p:nvSpPr>
        <p:spPr>
          <a:xfrm>
            <a:off x="7487976" y="4479073"/>
            <a:ext cx="722378" cy="722378"/>
          </a:xfrm>
          <a:prstGeom prst="rect">
            <a:avLst/>
          </a:prstGeom>
          <a:ln>
            <a:solidFill>
              <a:srgbClr val="A6A6A6"/>
            </a:solidFill>
            <a:miter lim="800000"/>
          </a:ln>
        </p:spPr>
        <p:txBody>
          <a:bodyPr lIns="91439" tIns="45719" rIns="91439" bIns="45719">
            <a:noAutofit/>
          </a:bodyPr>
          <a:lstStyle/>
          <a:p>
            <a:endParaRPr/>
          </a:p>
        </p:txBody>
      </p:sp>
      <p:sp>
        <p:nvSpPr>
          <p:cNvPr id="74" name="Image"/>
          <p:cNvSpPr>
            <a:spLocks noGrp="1"/>
          </p:cNvSpPr>
          <p:nvPr>
            <p:ph type="pic" sz="quarter" idx="27"/>
          </p:nvPr>
        </p:nvSpPr>
        <p:spPr>
          <a:xfrm>
            <a:off x="9249812" y="4479073"/>
            <a:ext cx="722378" cy="722378"/>
          </a:xfrm>
          <a:prstGeom prst="rect">
            <a:avLst/>
          </a:prstGeom>
          <a:ln>
            <a:solidFill>
              <a:srgbClr val="A6A6A6"/>
            </a:solidFill>
            <a:miter lim="800000"/>
          </a:ln>
        </p:spPr>
        <p:txBody>
          <a:bodyPr lIns="91439" tIns="45719" rIns="91439" bIns="45719">
            <a:noAutofit/>
          </a:bodyPr>
          <a:lstStyle/>
          <a:p>
            <a:endParaRPr/>
          </a:p>
        </p:txBody>
      </p:sp>
      <p:sp>
        <p:nvSpPr>
          <p:cNvPr id="75" name="Title Text"/>
          <p:cNvSpPr txBox="1">
            <a:spLocks noGrp="1"/>
          </p:cNvSpPr>
          <p:nvPr>
            <p:ph type="title"/>
          </p:nvPr>
        </p:nvSpPr>
        <p:spPr>
          <a:xfrm>
            <a:off x="1524000" y="619126"/>
            <a:ext cx="9144000" cy="535813"/>
          </a:xfrm>
          <a:prstGeom prst="rect">
            <a:avLst/>
          </a:prstGeom>
        </p:spPr>
        <p:txBody>
          <a:bodyPr/>
          <a:lstStyle>
            <a:lvl1pPr algn="ctr">
              <a:defRPr sz="4000">
                <a:solidFill>
                  <a:srgbClr val="2D3F51"/>
                </a:solidFill>
              </a:defRPr>
            </a:lvl1pPr>
          </a:lstStyle>
          <a:p>
            <a:r>
              <a:t>Title Text</a:t>
            </a:r>
          </a:p>
        </p:txBody>
      </p:sp>
      <p:sp>
        <p:nvSpPr>
          <p:cNvPr id="76" name="Body Level One…"/>
          <p:cNvSpPr txBox="1">
            <a:spLocks noGrp="1"/>
          </p:cNvSpPr>
          <p:nvPr>
            <p:ph type="body" sz="quarter" idx="1"/>
          </p:nvPr>
        </p:nvSpPr>
        <p:spPr>
          <a:xfrm>
            <a:off x="1524000" y="1285441"/>
            <a:ext cx="9144000" cy="248084"/>
          </a:xfrm>
          <a:prstGeom prst="rect">
            <a:avLst/>
          </a:prstGeom>
        </p:spPr>
        <p:txBody>
          <a:bodyPr lIns="0" tIns="0" rIns="0" bIns="0"/>
          <a:lstStyle>
            <a:lvl1pPr marL="0" indent="0" algn="ctr">
              <a:lnSpc>
                <a:spcPts val="1400"/>
              </a:lnSpc>
              <a:buSzTx/>
              <a:buFontTx/>
              <a:buNone/>
              <a:defRPr sz="1000">
                <a:solidFill>
                  <a:srgbClr val="373737"/>
                </a:solidFill>
              </a:defRPr>
            </a:lvl1pPr>
            <a:lvl2pPr marL="552421" indent="-95245" algn="ctr">
              <a:lnSpc>
                <a:spcPts val="1400"/>
              </a:lnSpc>
              <a:buFontTx/>
              <a:defRPr sz="1000">
                <a:solidFill>
                  <a:srgbClr val="373737"/>
                </a:solidFill>
              </a:defRPr>
            </a:lvl2pPr>
            <a:lvl3pPr marL="1028647" indent="-114293" algn="ctr">
              <a:lnSpc>
                <a:spcPts val="1400"/>
              </a:lnSpc>
              <a:buFontTx/>
              <a:defRPr sz="1000">
                <a:solidFill>
                  <a:srgbClr val="373737"/>
                </a:solidFill>
              </a:defRPr>
            </a:lvl3pPr>
            <a:lvl4pPr marL="1498524" indent="-126993" algn="ctr">
              <a:lnSpc>
                <a:spcPts val="1400"/>
              </a:lnSpc>
              <a:buFontTx/>
              <a:defRPr sz="1000">
                <a:solidFill>
                  <a:srgbClr val="373737"/>
                </a:solidFill>
              </a:defRPr>
            </a:lvl4pPr>
            <a:lvl5pPr marL="1955700" indent="-126993" algn="ctr">
              <a:lnSpc>
                <a:spcPts val="1400"/>
              </a:lnSpc>
              <a:buFontTx/>
              <a:defRPr sz="1000">
                <a:solidFill>
                  <a:srgbClr val="373737"/>
                </a:solidFill>
              </a:defRPr>
            </a:lvl5pPr>
          </a:lstStyle>
          <a:p>
            <a:r>
              <a:t>Body Level One</a:t>
            </a:r>
          </a:p>
          <a:p>
            <a:pPr lvl="1"/>
            <a:r>
              <a:t>Body Level Two</a:t>
            </a:r>
          </a:p>
          <a:p>
            <a:pPr lvl="2"/>
            <a:r>
              <a:t>Body Level Three</a:t>
            </a:r>
          </a:p>
          <a:p>
            <a:pPr lvl="3"/>
            <a:r>
              <a:t>Body Level Four</a:t>
            </a:r>
          </a:p>
          <a:p>
            <a:pPr lvl="4"/>
            <a:r>
              <a:t>Body Level Five</a:t>
            </a:r>
          </a:p>
        </p:txBody>
      </p:sp>
      <p:sp>
        <p:nvSpPr>
          <p:cNvPr id="77" name="Rectangle"/>
          <p:cNvSpPr/>
          <p:nvPr/>
        </p:nvSpPr>
        <p:spPr>
          <a:xfrm>
            <a:off x="5856304" y="1190540"/>
            <a:ext cx="479392" cy="21602"/>
          </a:xfrm>
          <a:prstGeom prst="rect">
            <a:avLst/>
          </a:prstGeom>
          <a:solidFill>
            <a:schemeClr val="accent1"/>
          </a:solidFill>
          <a:ln w="12700">
            <a:miter lim="400000"/>
          </a:ln>
        </p:spPr>
        <p:txBody>
          <a:bodyPr lIns="45718" tIns="45718" rIns="45718" bIns="45718" anchor="ctr"/>
          <a:lstStyle/>
          <a:p>
            <a:pPr>
              <a:defRPr sz="3200">
                <a:solidFill>
                  <a:srgbClr val="FFFFFF"/>
                </a:solidFill>
                <a:latin typeface="Open Sans Light"/>
                <a:ea typeface="Open Sans Light"/>
                <a:cs typeface="Open Sans Light"/>
                <a:sym typeface="Open Sans Light"/>
              </a:defRPr>
            </a:pPr>
            <a:endParaRPr/>
          </a:p>
        </p:txBody>
      </p:sp>
      <p:sp>
        <p:nvSpPr>
          <p:cNvPr id="78"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85" name="Image"/>
          <p:cNvSpPr>
            <a:spLocks noGrp="1"/>
          </p:cNvSpPr>
          <p:nvPr>
            <p:ph type="pic" sz="quarter" idx="21"/>
          </p:nvPr>
        </p:nvSpPr>
        <p:spPr>
          <a:xfrm>
            <a:off x="894186" y="2316714"/>
            <a:ext cx="2054688" cy="989706"/>
          </a:xfrm>
          <a:prstGeom prst="rect">
            <a:avLst/>
          </a:prstGeom>
        </p:spPr>
        <p:txBody>
          <a:bodyPr lIns="91439" tIns="45719" rIns="91439" bIns="45719">
            <a:noAutofit/>
          </a:bodyPr>
          <a:lstStyle/>
          <a:p>
            <a:endParaRPr/>
          </a:p>
        </p:txBody>
      </p:sp>
      <p:sp>
        <p:nvSpPr>
          <p:cNvPr id="86" name="Image"/>
          <p:cNvSpPr>
            <a:spLocks noGrp="1"/>
          </p:cNvSpPr>
          <p:nvPr>
            <p:ph type="pic" sz="quarter" idx="22"/>
          </p:nvPr>
        </p:nvSpPr>
        <p:spPr>
          <a:xfrm>
            <a:off x="6400798" y="2316714"/>
            <a:ext cx="2054686" cy="989706"/>
          </a:xfrm>
          <a:prstGeom prst="rect">
            <a:avLst/>
          </a:prstGeom>
        </p:spPr>
        <p:txBody>
          <a:bodyPr lIns="91439" tIns="45719" rIns="91439" bIns="45719">
            <a:noAutofit/>
          </a:bodyPr>
          <a:lstStyle/>
          <a:p>
            <a:endParaRPr/>
          </a:p>
        </p:txBody>
      </p:sp>
      <p:sp>
        <p:nvSpPr>
          <p:cNvPr id="87" name="Image"/>
          <p:cNvSpPr>
            <a:spLocks noGrp="1"/>
          </p:cNvSpPr>
          <p:nvPr>
            <p:ph type="pic" sz="quarter" idx="23"/>
          </p:nvPr>
        </p:nvSpPr>
        <p:spPr>
          <a:xfrm>
            <a:off x="3647571" y="4680079"/>
            <a:ext cx="2054686" cy="989706"/>
          </a:xfrm>
          <a:prstGeom prst="rect">
            <a:avLst/>
          </a:prstGeom>
        </p:spPr>
        <p:txBody>
          <a:bodyPr lIns="91439" tIns="45719" rIns="91439" bIns="45719">
            <a:noAutofit/>
          </a:bodyPr>
          <a:lstStyle/>
          <a:p>
            <a:endParaRPr/>
          </a:p>
        </p:txBody>
      </p:sp>
      <p:sp>
        <p:nvSpPr>
          <p:cNvPr id="88" name="Image"/>
          <p:cNvSpPr>
            <a:spLocks noGrp="1"/>
          </p:cNvSpPr>
          <p:nvPr>
            <p:ph type="pic" sz="quarter" idx="24"/>
          </p:nvPr>
        </p:nvSpPr>
        <p:spPr>
          <a:xfrm>
            <a:off x="9154182" y="4680079"/>
            <a:ext cx="2054686" cy="989706"/>
          </a:xfrm>
          <a:prstGeom prst="rect">
            <a:avLst/>
          </a:prstGeom>
        </p:spPr>
        <p:txBody>
          <a:bodyPr lIns="91439" tIns="45719" rIns="91439" bIns="45719">
            <a:noAutofit/>
          </a:bodyPr>
          <a:lstStyle/>
          <a:p>
            <a:endParaRPr/>
          </a:p>
        </p:txBody>
      </p:sp>
      <p:sp>
        <p:nvSpPr>
          <p:cNvPr id="89" name="Title Text"/>
          <p:cNvSpPr txBox="1">
            <a:spLocks noGrp="1"/>
          </p:cNvSpPr>
          <p:nvPr>
            <p:ph type="title"/>
          </p:nvPr>
        </p:nvSpPr>
        <p:spPr>
          <a:xfrm>
            <a:off x="1524000" y="619126"/>
            <a:ext cx="9144000" cy="535813"/>
          </a:xfrm>
          <a:prstGeom prst="rect">
            <a:avLst/>
          </a:prstGeom>
        </p:spPr>
        <p:txBody>
          <a:bodyPr/>
          <a:lstStyle>
            <a:lvl1pPr algn="ctr">
              <a:defRPr sz="4000">
                <a:solidFill>
                  <a:srgbClr val="2D3F51"/>
                </a:solidFill>
              </a:defRPr>
            </a:lvl1pPr>
          </a:lstStyle>
          <a:p>
            <a:r>
              <a:t>Title Text</a:t>
            </a:r>
          </a:p>
        </p:txBody>
      </p:sp>
      <p:sp>
        <p:nvSpPr>
          <p:cNvPr id="90" name="Body Level One…"/>
          <p:cNvSpPr txBox="1">
            <a:spLocks noGrp="1"/>
          </p:cNvSpPr>
          <p:nvPr>
            <p:ph type="body" sz="quarter" idx="1"/>
          </p:nvPr>
        </p:nvSpPr>
        <p:spPr>
          <a:xfrm>
            <a:off x="1524000" y="1285441"/>
            <a:ext cx="9144000" cy="248084"/>
          </a:xfrm>
          <a:prstGeom prst="rect">
            <a:avLst/>
          </a:prstGeom>
        </p:spPr>
        <p:txBody>
          <a:bodyPr lIns="0" tIns="0" rIns="0" bIns="0"/>
          <a:lstStyle>
            <a:lvl1pPr marL="0" indent="0" algn="ctr">
              <a:lnSpc>
                <a:spcPts val="1400"/>
              </a:lnSpc>
              <a:buSzTx/>
              <a:buFontTx/>
              <a:buNone/>
              <a:defRPr sz="1000">
                <a:solidFill>
                  <a:srgbClr val="373737"/>
                </a:solidFill>
              </a:defRPr>
            </a:lvl1pPr>
            <a:lvl2pPr marL="552421" indent="-95245" algn="ctr">
              <a:lnSpc>
                <a:spcPts val="1400"/>
              </a:lnSpc>
              <a:buFontTx/>
              <a:defRPr sz="1000">
                <a:solidFill>
                  <a:srgbClr val="373737"/>
                </a:solidFill>
              </a:defRPr>
            </a:lvl2pPr>
            <a:lvl3pPr marL="1028647" indent="-114293" algn="ctr">
              <a:lnSpc>
                <a:spcPts val="1400"/>
              </a:lnSpc>
              <a:buFontTx/>
              <a:defRPr sz="1000">
                <a:solidFill>
                  <a:srgbClr val="373737"/>
                </a:solidFill>
              </a:defRPr>
            </a:lvl3pPr>
            <a:lvl4pPr marL="1498524" indent="-126993" algn="ctr">
              <a:lnSpc>
                <a:spcPts val="1400"/>
              </a:lnSpc>
              <a:buFontTx/>
              <a:defRPr sz="1000">
                <a:solidFill>
                  <a:srgbClr val="373737"/>
                </a:solidFill>
              </a:defRPr>
            </a:lvl4pPr>
            <a:lvl5pPr marL="1955700" indent="-126993" algn="ctr">
              <a:lnSpc>
                <a:spcPts val="1400"/>
              </a:lnSpc>
              <a:buFontTx/>
              <a:defRPr sz="1000">
                <a:solidFill>
                  <a:srgbClr val="373737"/>
                </a:solidFill>
              </a:defRPr>
            </a:lvl5pPr>
          </a:lstStyle>
          <a:p>
            <a:r>
              <a:t>Body Level One</a:t>
            </a:r>
          </a:p>
          <a:p>
            <a:pPr lvl="1"/>
            <a:r>
              <a:t>Body Level Two</a:t>
            </a:r>
          </a:p>
          <a:p>
            <a:pPr lvl="2"/>
            <a:r>
              <a:t>Body Level Three</a:t>
            </a:r>
          </a:p>
          <a:p>
            <a:pPr lvl="3"/>
            <a:r>
              <a:t>Body Level Four</a:t>
            </a:r>
          </a:p>
          <a:p>
            <a:pPr lvl="4"/>
            <a:r>
              <a:t>Body Level Five</a:t>
            </a:r>
          </a:p>
        </p:txBody>
      </p:sp>
      <p:sp>
        <p:nvSpPr>
          <p:cNvPr id="91" name="Rectangle"/>
          <p:cNvSpPr/>
          <p:nvPr/>
        </p:nvSpPr>
        <p:spPr>
          <a:xfrm>
            <a:off x="5856304" y="1190540"/>
            <a:ext cx="479392" cy="21602"/>
          </a:xfrm>
          <a:prstGeom prst="rect">
            <a:avLst/>
          </a:prstGeom>
          <a:solidFill>
            <a:schemeClr val="accent1"/>
          </a:solidFill>
          <a:ln w="12700">
            <a:miter lim="400000"/>
          </a:ln>
        </p:spPr>
        <p:txBody>
          <a:bodyPr lIns="45718" tIns="45718" rIns="45718" bIns="45718" anchor="ctr"/>
          <a:lstStyle/>
          <a:p>
            <a:pPr>
              <a:defRPr sz="3200">
                <a:solidFill>
                  <a:srgbClr val="FFFFFF"/>
                </a:solidFill>
                <a:latin typeface="Open Sans Light"/>
                <a:ea typeface="Open Sans Light"/>
                <a:cs typeface="Open Sans Light"/>
                <a:sym typeface="Open Sans Light"/>
              </a:defRPr>
            </a:pPr>
            <a:endParaRPr/>
          </a:p>
        </p:txBody>
      </p:sp>
      <p:sp>
        <p:nvSpPr>
          <p:cNvPr id="92"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7_Title Slide">
    <p:spTree>
      <p:nvGrpSpPr>
        <p:cNvPr id="1" name=""/>
        <p:cNvGrpSpPr/>
        <p:nvPr/>
      </p:nvGrpSpPr>
      <p:grpSpPr>
        <a:xfrm>
          <a:off x="0" y="0"/>
          <a:ext cx="0" cy="0"/>
          <a:chOff x="0" y="0"/>
          <a:chExt cx="0" cy="0"/>
        </a:xfrm>
      </p:grpSpPr>
      <p:sp>
        <p:nvSpPr>
          <p:cNvPr id="99" name="Image"/>
          <p:cNvSpPr>
            <a:spLocks noGrp="1"/>
          </p:cNvSpPr>
          <p:nvPr>
            <p:ph type="pic" sz="quarter" idx="21"/>
          </p:nvPr>
        </p:nvSpPr>
        <p:spPr>
          <a:xfrm>
            <a:off x="1082175" y="2235125"/>
            <a:ext cx="1962283" cy="1902506"/>
          </a:xfrm>
          <a:prstGeom prst="rect">
            <a:avLst/>
          </a:prstGeom>
        </p:spPr>
        <p:txBody>
          <a:bodyPr lIns="91439" tIns="45719" rIns="91439" bIns="45719">
            <a:noAutofit/>
          </a:bodyPr>
          <a:lstStyle/>
          <a:p>
            <a:endParaRPr/>
          </a:p>
        </p:txBody>
      </p:sp>
      <p:sp>
        <p:nvSpPr>
          <p:cNvPr id="100" name="Image"/>
          <p:cNvSpPr>
            <a:spLocks noGrp="1"/>
          </p:cNvSpPr>
          <p:nvPr>
            <p:ph type="pic" sz="quarter" idx="22"/>
          </p:nvPr>
        </p:nvSpPr>
        <p:spPr>
          <a:xfrm>
            <a:off x="3836096" y="2235125"/>
            <a:ext cx="1962284" cy="1902506"/>
          </a:xfrm>
          <a:prstGeom prst="rect">
            <a:avLst/>
          </a:prstGeom>
        </p:spPr>
        <p:txBody>
          <a:bodyPr lIns="91439" tIns="45719" rIns="91439" bIns="45719">
            <a:noAutofit/>
          </a:bodyPr>
          <a:lstStyle/>
          <a:p>
            <a:endParaRPr/>
          </a:p>
        </p:txBody>
      </p:sp>
      <p:sp>
        <p:nvSpPr>
          <p:cNvPr id="101" name="Image"/>
          <p:cNvSpPr>
            <a:spLocks noGrp="1"/>
          </p:cNvSpPr>
          <p:nvPr>
            <p:ph type="pic" sz="quarter" idx="23"/>
          </p:nvPr>
        </p:nvSpPr>
        <p:spPr>
          <a:xfrm>
            <a:off x="6590020" y="2235125"/>
            <a:ext cx="1962284" cy="1902506"/>
          </a:xfrm>
          <a:prstGeom prst="rect">
            <a:avLst/>
          </a:prstGeom>
        </p:spPr>
        <p:txBody>
          <a:bodyPr lIns="91439" tIns="45719" rIns="91439" bIns="45719">
            <a:noAutofit/>
          </a:bodyPr>
          <a:lstStyle/>
          <a:p>
            <a:endParaRPr/>
          </a:p>
        </p:txBody>
      </p:sp>
      <p:sp>
        <p:nvSpPr>
          <p:cNvPr id="102" name="Image"/>
          <p:cNvSpPr>
            <a:spLocks noGrp="1"/>
          </p:cNvSpPr>
          <p:nvPr>
            <p:ph type="pic" sz="quarter" idx="24"/>
          </p:nvPr>
        </p:nvSpPr>
        <p:spPr>
          <a:xfrm>
            <a:off x="9156386" y="2235125"/>
            <a:ext cx="1962284" cy="1902506"/>
          </a:xfrm>
          <a:prstGeom prst="rect">
            <a:avLst/>
          </a:prstGeom>
        </p:spPr>
        <p:txBody>
          <a:bodyPr lIns="91439" tIns="45719" rIns="91439" bIns="45719">
            <a:noAutofit/>
          </a:bodyPr>
          <a:lstStyle/>
          <a:p>
            <a:endParaRPr/>
          </a:p>
        </p:txBody>
      </p:sp>
      <p:sp>
        <p:nvSpPr>
          <p:cNvPr id="103" name="Title Text"/>
          <p:cNvSpPr txBox="1">
            <a:spLocks noGrp="1"/>
          </p:cNvSpPr>
          <p:nvPr>
            <p:ph type="title"/>
          </p:nvPr>
        </p:nvSpPr>
        <p:spPr>
          <a:xfrm>
            <a:off x="1524000" y="619126"/>
            <a:ext cx="9144000" cy="535813"/>
          </a:xfrm>
          <a:prstGeom prst="rect">
            <a:avLst/>
          </a:prstGeom>
        </p:spPr>
        <p:txBody>
          <a:bodyPr/>
          <a:lstStyle>
            <a:lvl1pPr algn="ctr">
              <a:defRPr sz="4000">
                <a:solidFill>
                  <a:srgbClr val="2D3F51"/>
                </a:solidFill>
              </a:defRPr>
            </a:lvl1pPr>
          </a:lstStyle>
          <a:p>
            <a:r>
              <a:t>Title Text</a:t>
            </a:r>
          </a:p>
        </p:txBody>
      </p:sp>
      <p:sp>
        <p:nvSpPr>
          <p:cNvPr id="104" name="Body Level One…"/>
          <p:cNvSpPr txBox="1">
            <a:spLocks noGrp="1"/>
          </p:cNvSpPr>
          <p:nvPr>
            <p:ph type="body" sz="quarter" idx="1"/>
          </p:nvPr>
        </p:nvSpPr>
        <p:spPr>
          <a:xfrm>
            <a:off x="1524000" y="1285441"/>
            <a:ext cx="9144000" cy="248084"/>
          </a:xfrm>
          <a:prstGeom prst="rect">
            <a:avLst/>
          </a:prstGeom>
        </p:spPr>
        <p:txBody>
          <a:bodyPr lIns="0" tIns="0" rIns="0" bIns="0"/>
          <a:lstStyle>
            <a:lvl1pPr marL="0" indent="0" algn="ctr">
              <a:lnSpc>
                <a:spcPts val="1400"/>
              </a:lnSpc>
              <a:buSzTx/>
              <a:buFontTx/>
              <a:buNone/>
              <a:defRPr sz="1000">
                <a:solidFill>
                  <a:srgbClr val="373737"/>
                </a:solidFill>
              </a:defRPr>
            </a:lvl1pPr>
            <a:lvl2pPr marL="552421" indent="-95245" algn="ctr">
              <a:lnSpc>
                <a:spcPts val="1400"/>
              </a:lnSpc>
              <a:buFontTx/>
              <a:defRPr sz="1000">
                <a:solidFill>
                  <a:srgbClr val="373737"/>
                </a:solidFill>
              </a:defRPr>
            </a:lvl2pPr>
            <a:lvl3pPr marL="1028647" indent="-114293" algn="ctr">
              <a:lnSpc>
                <a:spcPts val="1400"/>
              </a:lnSpc>
              <a:buFontTx/>
              <a:defRPr sz="1000">
                <a:solidFill>
                  <a:srgbClr val="373737"/>
                </a:solidFill>
              </a:defRPr>
            </a:lvl3pPr>
            <a:lvl4pPr marL="1498524" indent="-126993" algn="ctr">
              <a:lnSpc>
                <a:spcPts val="1400"/>
              </a:lnSpc>
              <a:buFontTx/>
              <a:defRPr sz="1000">
                <a:solidFill>
                  <a:srgbClr val="373737"/>
                </a:solidFill>
              </a:defRPr>
            </a:lvl4pPr>
            <a:lvl5pPr marL="1955700" indent="-126993" algn="ctr">
              <a:lnSpc>
                <a:spcPts val="1400"/>
              </a:lnSpc>
              <a:buFontTx/>
              <a:defRPr sz="1000">
                <a:solidFill>
                  <a:srgbClr val="373737"/>
                </a:solidFill>
              </a:defRPr>
            </a:lvl5pPr>
          </a:lstStyle>
          <a:p>
            <a:r>
              <a:t>Body Level One</a:t>
            </a:r>
          </a:p>
          <a:p>
            <a:pPr lvl="1"/>
            <a:r>
              <a:t>Body Level Two</a:t>
            </a:r>
          </a:p>
          <a:p>
            <a:pPr lvl="2"/>
            <a:r>
              <a:t>Body Level Three</a:t>
            </a:r>
          </a:p>
          <a:p>
            <a:pPr lvl="3"/>
            <a:r>
              <a:t>Body Level Four</a:t>
            </a:r>
          </a:p>
          <a:p>
            <a:pPr lvl="4"/>
            <a:r>
              <a:t>Body Level Five</a:t>
            </a:r>
          </a:p>
        </p:txBody>
      </p:sp>
      <p:sp>
        <p:nvSpPr>
          <p:cNvPr id="105"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8_Title Slide">
    <p:spTree>
      <p:nvGrpSpPr>
        <p:cNvPr id="1" name=""/>
        <p:cNvGrpSpPr/>
        <p:nvPr/>
      </p:nvGrpSpPr>
      <p:grpSpPr>
        <a:xfrm>
          <a:off x="0" y="0"/>
          <a:ext cx="0" cy="0"/>
          <a:chOff x="0" y="0"/>
          <a:chExt cx="0" cy="0"/>
        </a:xfrm>
      </p:grpSpPr>
      <p:sp>
        <p:nvSpPr>
          <p:cNvPr id="112" name="Image"/>
          <p:cNvSpPr>
            <a:spLocks noGrp="1"/>
          </p:cNvSpPr>
          <p:nvPr>
            <p:ph type="pic" sz="quarter" idx="21"/>
          </p:nvPr>
        </p:nvSpPr>
        <p:spPr>
          <a:xfrm>
            <a:off x="1758588" y="2233539"/>
            <a:ext cx="1574411" cy="1574411"/>
          </a:xfrm>
          <a:prstGeom prst="rect">
            <a:avLst/>
          </a:prstGeom>
        </p:spPr>
        <p:txBody>
          <a:bodyPr lIns="91439" tIns="45719" rIns="91439" bIns="45719">
            <a:noAutofit/>
          </a:bodyPr>
          <a:lstStyle/>
          <a:p>
            <a:endParaRPr/>
          </a:p>
        </p:txBody>
      </p:sp>
      <p:sp>
        <p:nvSpPr>
          <p:cNvPr id="113" name="Title Text"/>
          <p:cNvSpPr txBox="1">
            <a:spLocks noGrp="1"/>
          </p:cNvSpPr>
          <p:nvPr>
            <p:ph type="title"/>
          </p:nvPr>
        </p:nvSpPr>
        <p:spPr>
          <a:xfrm>
            <a:off x="1524000" y="619126"/>
            <a:ext cx="9144000" cy="535813"/>
          </a:xfrm>
          <a:prstGeom prst="rect">
            <a:avLst/>
          </a:prstGeom>
        </p:spPr>
        <p:txBody>
          <a:bodyPr/>
          <a:lstStyle>
            <a:lvl1pPr algn="ctr">
              <a:defRPr sz="4000">
                <a:solidFill>
                  <a:srgbClr val="2D3F51"/>
                </a:solidFill>
              </a:defRPr>
            </a:lvl1pPr>
          </a:lstStyle>
          <a:p>
            <a:r>
              <a:t>Title Text</a:t>
            </a:r>
          </a:p>
        </p:txBody>
      </p:sp>
      <p:sp>
        <p:nvSpPr>
          <p:cNvPr id="114" name="Body Level One…"/>
          <p:cNvSpPr txBox="1">
            <a:spLocks noGrp="1"/>
          </p:cNvSpPr>
          <p:nvPr>
            <p:ph type="body" sz="quarter" idx="1"/>
          </p:nvPr>
        </p:nvSpPr>
        <p:spPr>
          <a:xfrm>
            <a:off x="1524000" y="1285441"/>
            <a:ext cx="9144000" cy="248084"/>
          </a:xfrm>
          <a:prstGeom prst="rect">
            <a:avLst/>
          </a:prstGeom>
        </p:spPr>
        <p:txBody>
          <a:bodyPr lIns="0" tIns="0" rIns="0" bIns="0"/>
          <a:lstStyle>
            <a:lvl1pPr marL="0" indent="0" algn="ctr">
              <a:lnSpc>
                <a:spcPts val="1400"/>
              </a:lnSpc>
              <a:buSzTx/>
              <a:buFontTx/>
              <a:buNone/>
              <a:defRPr sz="1000">
                <a:solidFill>
                  <a:srgbClr val="373737"/>
                </a:solidFill>
              </a:defRPr>
            </a:lvl1pPr>
            <a:lvl2pPr marL="552421" indent="-95245" algn="ctr">
              <a:lnSpc>
                <a:spcPts val="1400"/>
              </a:lnSpc>
              <a:buFontTx/>
              <a:defRPr sz="1000">
                <a:solidFill>
                  <a:srgbClr val="373737"/>
                </a:solidFill>
              </a:defRPr>
            </a:lvl2pPr>
            <a:lvl3pPr marL="1028647" indent="-114293" algn="ctr">
              <a:lnSpc>
                <a:spcPts val="1400"/>
              </a:lnSpc>
              <a:buFontTx/>
              <a:defRPr sz="1000">
                <a:solidFill>
                  <a:srgbClr val="373737"/>
                </a:solidFill>
              </a:defRPr>
            </a:lvl3pPr>
            <a:lvl4pPr marL="1498524" indent="-126993" algn="ctr">
              <a:lnSpc>
                <a:spcPts val="1400"/>
              </a:lnSpc>
              <a:buFontTx/>
              <a:defRPr sz="1000">
                <a:solidFill>
                  <a:srgbClr val="373737"/>
                </a:solidFill>
              </a:defRPr>
            </a:lvl4pPr>
            <a:lvl5pPr marL="1955700" indent="-126993" algn="ctr">
              <a:lnSpc>
                <a:spcPts val="1400"/>
              </a:lnSpc>
              <a:buFontTx/>
              <a:defRPr sz="1000">
                <a:solidFill>
                  <a:srgbClr val="373737"/>
                </a:solidFill>
              </a:defRPr>
            </a:lvl5pPr>
          </a:lstStyle>
          <a:p>
            <a:r>
              <a:t>Body Level One</a:t>
            </a:r>
          </a:p>
          <a:p>
            <a:pPr lvl="1"/>
            <a:r>
              <a:t>Body Level Two</a:t>
            </a:r>
          </a:p>
          <a:p>
            <a:pPr lvl="2"/>
            <a:r>
              <a:t>Body Level Three</a:t>
            </a:r>
          </a:p>
          <a:p>
            <a:pPr lvl="3"/>
            <a:r>
              <a:t>Body Level Four</a:t>
            </a:r>
          </a:p>
          <a:p>
            <a:pPr lvl="4"/>
            <a:r>
              <a:t>Body Level Five</a:t>
            </a:r>
          </a:p>
        </p:txBody>
      </p:sp>
      <p:sp>
        <p:nvSpPr>
          <p:cNvPr id="115" name="Rectangle"/>
          <p:cNvSpPr/>
          <p:nvPr/>
        </p:nvSpPr>
        <p:spPr>
          <a:xfrm>
            <a:off x="5856304" y="1190540"/>
            <a:ext cx="479392" cy="21602"/>
          </a:xfrm>
          <a:prstGeom prst="rect">
            <a:avLst/>
          </a:prstGeom>
          <a:solidFill>
            <a:schemeClr val="accent1"/>
          </a:solidFill>
          <a:ln w="12700">
            <a:miter lim="400000"/>
          </a:ln>
        </p:spPr>
        <p:txBody>
          <a:bodyPr lIns="45718" tIns="45718" rIns="45718" bIns="45718" anchor="ctr"/>
          <a:lstStyle/>
          <a:p>
            <a:pPr>
              <a:defRPr sz="3200">
                <a:solidFill>
                  <a:srgbClr val="FFFFFF"/>
                </a:solidFill>
                <a:latin typeface="Open Sans Light"/>
                <a:ea typeface="Open Sans Light"/>
                <a:cs typeface="Open Sans Light"/>
                <a:sym typeface="Open Sans Light"/>
              </a:defRPr>
            </a:pPr>
            <a:endParaRPr/>
          </a:p>
        </p:txBody>
      </p:sp>
      <p:sp>
        <p:nvSpPr>
          <p:cNvPr id="116"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9_Title Slide">
    <p:spTree>
      <p:nvGrpSpPr>
        <p:cNvPr id="1" name=""/>
        <p:cNvGrpSpPr/>
        <p:nvPr/>
      </p:nvGrpSpPr>
      <p:grpSpPr>
        <a:xfrm>
          <a:off x="0" y="0"/>
          <a:ext cx="0" cy="0"/>
          <a:chOff x="0" y="0"/>
          <a:chExt cx="0" cy="0"/>
        </a:xfrm>
      </p:grpSpPr>
      <p:sp>
        <p:nvSpPr>
          <p:cNvPr id="123" name="Image"/>
          <p:cNvSpPr>
            <a:spLocks noGrp="1"/>
          </p:cNvSpPr>
          <p:nvPr>
            <p:ph type="pic" sz="quarter" idx="21"/>
          </p:nvPr>
        </p:nvSpPr>
        <p:spPr>
          <a:xfrm>
            <a:off x="1680004" y="3048466"/>
            <a:ext cx="4176301" cy="3123734"/>
          </a:xfrm>
          <a:prstGeom prst="rect">
            <a:avLst/>
          </a:prstGeom>
        </p:spPr>
        <p:txBody>
          <a:bodyPr lIns="91439" tIns="45719" rIns="91439" bIns="45719">
            <a:noAutofit/>
          </a:bodyPr>
          <a:lstStyle/>
          <a:p>
            <a:endParaRPr/>
          </a:p>
        </p:txBody>
      </p:sp>
      <p:sp>
        <p:nvSpPr>
          <p:cNvPr id="124" name="Title Text"/>
          <p:cNvSpPr txBox="1">
            <a:spLocks noGrp="1"/>
          </p:cNvSpPr>
          <p:nvPr>
            <p:ph type="title"/>
          </p:nvPr>
        </p:nvSpPr>
        <p:spPr>
          <a:xfrm>
            <a:off x="1524000" y="619126"/>
            <a:ext cx="9144000" cy="535813"/>
          </a:xfrm>
          <a:prstGeom prst="rect">
            <a:avLst/>
          </a:prstGeom>
        </p:spPr>
        <p:txBody>
          <a:bodyPr/>
          <a:lstStyle>
            <a:lvl1pPr algn="ctr">
              <a:defRPr sz="4000">
                <a:solidFill>
                  <a:srgbClr val="2D3F51"/>
                </a:solidFill>
              </a:defRPr>
            </a:lvl1pPr>
          </a:lstStyle>
          <a:p>
            <a:r>
              <a:t>Title Text</a:t>
            </a:r>
          </a:p>
        </p:txBody>
      </p:sp>
      <p:sp>
        <p:nvSpPr>
          <p:cNvPr id="125" name="Body Level One…"/>
          <p:cNvSpPr txBox="1">
            <a:spLocks noGrp="1"/>
          </p:cNvSpPr>
          <p:nvPr>
            <p:ph type="body" sz="quarter" idx="1"/>
          </p:nvPr>
        </p:nvSpPr>
        <p:spPr>
          <a:xfrm>
            <a:off x="1524000" y="1285441"/>
            <a:ext cx="9144000" cy="248084"/>
          </a:xfrm>
          <a:prstGeom prst="rect">
            <a:avLst/>
          </a:prstGeom>
        </p:spPr>
        <p:txBody>
          <a:bodyPr lIns="0" tIns="0" rIns="0" bIns="0"/>
          <a:lstStyle>
            <a:lvl1pPr marL="0" indent="0" algn="ctr">
              <a:lnSpc>
                <a:spcPts val="1400"/>
              </a:lnSpc>
              <a:buSzTx/>
              <a:buFontTx/>
              <a:buNone/>
              <a:defRPr sz="1000">
                <a:solidFill>
                  <a:srgbClr val="373737"/>
                </a:solidFill>
              </a:defRPr>
            </a:lvl1pPr>
            <a:lvl2pPr marL="552421" indent="-95245" algn="ctr">
              <a:lnSpc>
                <a:spcPts val="1400"/>
              </a:lnSpc>
              <a:buFontTx/>
              <a:defRPr sz="1000">
                <a:solidFill>
                  <a:srgbClr val="373737"/>
                </a:solidFill>
              </a:defRPr>
            </a:lvl2pPr>
            <a:lvl3pPr marL="1028647" indent="-114293" algn="ctr">
              <a:lnSpc>
                <a:spcPts val="1400"/>
              </a:lnSpc>
              <a:buFontTx/>
              <a:defRPr sz="1000">
                <a:solidFill>
                  <a:srgbClr val="373737"/>
                </a:solidFill>
              </a:defRPr>
            </a:lvl3pPr>
            <a:lvl4pPr marL="1498524" indent="-126993" algn="ctr">
              <a:lnSpc>
                <a:spcPts val="1400"/>
              </a:lnSpc>
              <a:buFontTx/>
              <a:defRPr sz="1000">
                <a:solidFill>
                  <a:srgbClr val="373737"/>
                </a:solidFill>
              </a:defRPr>
            </a:lvl4pPr>
            <a:lvl5pPr marL="1955700" indent="-126993" algn="ctr">
              <a:lnSpc>
                <a:spcPts val="1400"/>
              </a:lnSpc>
              <a:buFontTx/>
              <a:defRPr sz="1000">
                <a:solidFill>
                  <a:srgbClr val="373737"/>
                </a:solidFill>
              </a:defRPr>
            </a:lvl5pPr>
          </a:lstStyle>
          <a:p>
            <a:r>
              <a:t>Body Level One</a:t>
            </a:r>
          </a:p>
          <a:p>
            <a:pPr lvl="1"/>
            <a:r>
              <a:t>Body Level Two</a:t>
            </a:r>
          </a:p>
          <a:p>
            <a:pPr lvl="2"/>
            <a:r>
              <a:t>Body Level Three</a:t>
            </a:r>
          </a:p>
          <a:p>
            <a:pPr lvl="3"/>
            <a:r>
              <a:t>Body Level Four</a:t>
            </a:r>
          </a:p>
          <a:p>
            <a:pPr lvl="4"/>
            <a:r>
              <a:t>Body Level Five</a:t>
            </a:r>
          </a:p>
        </p:txBody>
      </p:sp>
      <p:sp>
        <p:nvSpPr>
          <p:cNvPr id="126" name="Rectangle"/>
          <p:cNvSpPr/>
          <p:nvPr/>
        </p:nvSpPr>
        <p:spPr>
          <a:xfrm>
            <a:off x="5856304" y="1190540"/>
            <a:ext cx="479392" cy="21602"/>
          </a:xfrm>
          <a:prstGeom prst="rect">
            <a:avLst/>
          </a:prstGeom>
          <a:solidFill>
            <a:schemeClr val="accent1"/>
          </a:solidFill>
          <a:ln w="12700">
            <a:miter lim="400000"/>
          </a:ln>
        </p:spPr>
        <p:txBody>
          <a:bodyPr lIns="45718" tIns="45718" rIns="45718" bIns="45718" anchor="ctr"/>
          <a:lstStyle/>
          <a:p>
            <a:pPr>
              <a:defRPr sz="3200">
                <a:solidFill>
                  <a:srgbClr val="FFFFFF"/>
                </a:solidFill>
                <a:latin typeface="Open Sans Light"/>
                <a:ea typeface="Open Sans Light"/>
                <a:cs typeface="Open Sans Light"/>
                <a:sym typeface="Open Sans Light"/>
              </a:defRPr>
            </a:pPr>
            <a:endParaRPr/>
          </a:p>
        </p:txBody>
      </p:sp>
      <p:sp>
        <p:nvSpPr>
          <p:cNvPr id="127" name="Image"/>
          <p:cNvSpPr>
            <a:spLocks noGrp="1"/>
          </p:cNvSpPr>
          <p:nvPr>
            <p:ph type="pic" sz="quarter" idx="22"/>
          </p:nvPr>
        </p:nvSpPr>
        <p:spPr>
          <a:xfrm>
            <a:off x="5376245" y="2669879"/>
            <a:ext cx="960122" cy="960122"/>
          </a:xfrm>
          <a:prstGeom prst="rect">
            <a:avLst/>
          </a:prstGeom>
        </p:spPr>
        <p:txBody>
          <a:bodyPr lIns="91439" tIns="45719" rIns="91439" bIns="45719">
            <a:noAutofit/>
          </a:bodyPr>
          <a:lstStyle/>
          <a:p>
            <a:endParaRPr/>
          </a:p>
        </p:txBody>
      </p:sp>
      <p:sp>
        <p:nvSpPr>
          <p:cNvPr id="128" name="Circle"/>
          <p:cNvSpPr/>
          <p:nvPr/>
        </p:nvSpPr>
        <p:spPr>
          <a:xfrm>
            <a:off x="5057809" y="2351444"/>
            <a:ext cx="1596993" cy="1596993"/>
          </a:xfrm>
          <a:prstGeom prst="ellipse">
            <a:avLst/>
          </a:prstGeom>
          <a:solidFill>
            <a:schemeClr val="accent1"/>
          </a:solidFill>
          <a:ln w="12700">
            <a:solidFill>
              <a:srgbClr val="007572"/>
            </a:solidFill>
            <a:miter/>
          </a:ln>
        </p:spPr>
        <p:txBody>
          <a:bodyPr lIns="45718" tIns="45718" rIns="45718" bIns="45718" anchor="ctr"/>
          <a:lstStyle/>
          <a:p>
            <a:pPr algn="ctr">
              <a:defRPr>
                <a:solidFill>
                  <a:srgbClr val="FFFFFF"/>
                </a:solidFill>
                <a:latin typeface="Open Sans Light"/>
                <a:ea typeface="Open Sans Light"/>
                <a:cs typeface="Open Sans Light"/>
                <a:sym typeface="Open Sans Light"/>
              </a:defRPr>
            </a:pPr>
            <a:endParaRPr/>
          </a:p>
        </p:txBody>
      </p:sp>
      <p:sp>
        <p:nvSpPr>
          <p:cNvPr id="129"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7"/>
            <a:ext cx="10515601"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1"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75681" y="6385245"/>
            <a:ext cx="278120" cy="307339"/>
          </a:xfrm>
          <a:prstGeom prst="rect">
            <a:avLst/>
          </a:prstGeom>
          <a:ln w="12700">
            <a:miter lim="400000"/>
          </a:ln>
        </p:spPr>
        <p:txBody>
          <a:bodyPr wrap="none" lIns="45718" tIns="45718" rIns="45718" bIns="45718" anchor="ctr">
            <a:spAutoFit/>
          </a:bodyPr>
          <a:lstStyle>
            <a:lvl1pPr algn="r">
              <a:defRPr sz="1200">
                <a:solidFill>
                  <a:srgbClr val="939393"/>
                </a:solidFill>
                <a:latin typeface="Open Sans Light"/>
                <a:ea typeface="Open Sans Light"/>
                <a:cs typeface="Open Sans Light"/>
                <a:sym typeface="Open Sans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ransition spd="med"/>
  <p:txStyles>
    <p:titleStyle>
      <a:lvl1pPr marL="0" marR="0" indent="0" algn="l" defTabSz="914353" rtl="0" latinLnBrk="0">
        <a:lnSpc>
          <a:spcPct val="90000"/>
        </a:lnSpc>
        <a:spcBef>
          <a:spcPts val="0"/>
        </a:spcBef>
        <a:spcAft>
          <a:spcPts val="0"/>
        </a:spcAft>
        <a:buClrTx/>
        <a:buSzTx/>
        <a:buFontTx/>
        <a:buNone/>
        <a:tabLst/>
        <a:defRPr sz="4400" b="1" i="0" u="none" strike="noStrike" cap="none" spc="0" baseline="0">
          <a:solidFill>
            <a:srgbClr val="494949"/>
          </a:solidFill>
          <a:uFillTx/>
          <a:latin typeface="Lato Heavy"/>
          <a:ea typeface="Lato Heavy"/>
          <a:cs typeface="Lato Heavy"/>
          <a:sym typeface="Lato Heavy"/>
        </a:defRPr>
      </a:lvl1pPr>
      <a:lvl2pPr marL="0" marR="0" indent="0" algn="l" defTabSz="914353" rtl="0" latinLnBrk="0">
        <a:lnSpc>
          <a:spcPct val="90000"/>
        </a:lnSpc>
        <a:spcBef>
          <a:spcPts val="0"/>
        </a:spcBef>
        <a:spcAft>
          <a:spcPts val="0"/>
        </a:spcAft>
        <a:buClrTx/>
        <a:buSzTx/>
        <a:buFontTx/>
        <a:buNone/>
        <a:tabLst/>
        <a:defRPr sz="4400" b="1" i="0" u="none" strike="noStrike" cap="none" spc="0" baseline="0">
          <a:solidFill>
            <a:srgbClr val="494949"/>
          </a:solidFill>
          <a:uFillTx/>
          <a:latin typeface="Lato Heavy"/>
          <a:ea typeface="Lato Heavy"/>
          <a:cs typeface="Lato Heavy"/>
          <a:sym typeface="Lato Heavy"/>
        </a:defRPr>
      </a:lvl2pPr>
      <a:lvl3pPr marL="0" marR="0" indent="0" algn="l" defTabSz="914353" rtl="0" latinLnBrk="0">
        <a:lnSpc>
          <a:spcPct val="90000"/>
        </a:lnSpc>
        <a:spcBef>
          <a:spcPts val="0"/>
        </a:spcBef>
        <a:spcAft>
          <a:spcPts val="0"/>
        </a:spcAft>
        <a:buClrTx/>
        <a:buSzTx/>
        <a:buFontTx/>
        <a:buNone/>
        <a:tabLst/>
        <a:defRPr sz="4400" b="1" i="0" u="none" strike="noStrike" cap="none" spc="0" baseline="0">
          <a:solidFill>
            <a:srgbClr val="494949"/>
          </a:solidFill>
          <a:uFillTx/>
          <a:latin typeface="Lato Heavy"/>
          <a:ea typeface="Lato Heavy"/>
          <a:cs typeface="Lato Heavy"/>
          <a:sym typeface="Lato Heavy"/>
        </a:defRPr>
      </a:lvl3pPr>
      <a:lvl4pPr marL="0" marR="0" indent="0" algn="l" defTabSz="914353" rtl="0" latinLnBrk="0">
        <a:lnSpc>
          <a:spcPct val="90000"/>
        </a:lnSpc>
        <a:spcBef>
          <a:spcPts val="0"/>
        </a:spcBef>
        <a:spcAft>
          <a:spcPts val="0"/>
        </a:spcAft>
        <a:buClrTx/>
        <a:buSzTx/>
        <a:buFontTx/>
        <a:buNone/>
        <a:tabLst/>
        <a:defRPr sz="4400" b="1" i="0" u="none" strike="noStrike" cap="none" spc="0" baseline="0">
          <a:solidFill>
            <a:srgbClr val="494949"/>
          </a:solidFill>
          <a:uFillTx/>
          <a:latin typeface="Lato Heavy"/>
          <a:ea typeface="Lato Heavy"/>
          <a:cs typeface="Lato Heavy"/>
          <a:sym typeface="Lato Heavy"/>
        </a:defRPr>
      </a:lvl4pPr>
      <a:lvl5pPr marL="0" marR="0" indent="0" algn="l" defTabSz="914353" rtl="0" latinLnBrk="0">
        <a:lnSpc>
          <a:spcPct val="90000"/>
        </a:lnSpc>
        <a:spcBef>
          <a:spcPts val="0"/>
        </a:spcBef>
        <a:spcAft>
          <a:spcPts val="0"/>
        </a:spcAft>
        <a:buClrTx/>
        <a:buSzTx/>
        <a:buFontTx/>
        <a:buNone/>
        <a:tabLst/>
        <a:defRPr sz="4400" b="1" i="0" u="none" strike="noStrike" cap="none" spc="0" baseline="0">
          <a:solidFill>
            <a:srgbClr val="494949"/>
          </a:solidFill>
          <a:uFillTx/>
          <a:latin typeface="Lato Heavy"/>
          <a:ea typeface="Lato Heavy"/>
          <a:cs typeface="Lato Heavy"/>
          <a:sym typeface="Lato Heavy"/>
        </a:defRPr>
      </a:lvl5pPr>
      <a:lvl6pPr marL="0" marR="0" indent="0" algn="l" defTabSz="914353" rtl="0" latinLnBrk="0">
        <a:lnSpc>
          <a:spcPct val="90000"/>
        </a:lnSpc>
        <a:spcBef>
          <a:spcPts val="0"/>
        </a:spcBef>
        <a:spcAft>
          <a:spcPts val="0"/>
        </a:spcAft>
        <a:buClrTx/>
        <a:buSzTx/>
        <a:buFontTx/>
        <a:buNone/>
        <a:tabLst/>
        <a:defRPr sz="4400" b="1" i="0" u="none" strike="noStrike" cap="none" spc="0" baseline="0">
          <a:solidFill>
            <a:srgbClr val="494949"/>
          </a:solidFill>
          <a:uFillTx/>
          <a:latin typeface="Lato Heavy"/>
          <a:ea typeface="Lato Heavy"/>
          <a:cs typeface="Lato Heavy"/>
          <a:sym typeface="Lato Heavy"/>
        </a:defRPr>
      </a:lvl6pPr>
      <a:lvl7pPr marL="0" marR="0" indent="0" algn="l" defTabSz="914353" rtl="0" latinLnBrk="0">
        <a:lnSpc>
          <a:spcPct val="90000"/>
        </a:lnSpc>
        <a:spcBef>
          <a:spcPts val="0"/>
        </a:spcBef>
        <a:spcAft>
          <a:spcPts val="0"/>
        </a:spcAft>
        <a:buClrTx/>
        <a:buSzTx/>
        <a:buFontTx/>
        <a:buNone/>
        <a:tabLst/>
        <a:defRPr sz="4400" b="1" i="0" u="none" strike="noStrike" cap="none" spc="0" baseline="0">
          <a:solidFill>
            <a:srgbClr val="494949"/>
          </a:solidFill>
          <a:uFillTx/>
          <a:latin typeface="Lato Heavy"/>
          <a:ea typeface="Lato Heavy"/>
          <a:cs typeface="Lato Heavy"/>
          <a:sym typeface="Lato Heavy"/>
        </a:defRPr>
      </a:lvl7pPr>
      <a:lvl8pPr marL="0" marR="0" indent="0" algn="l" defTabSz="914353" rtl="0" latinLnBrk="0">
        <a:lnSpc>
          <a:spcPct val="90000"/>
        </a:lnSpc>
        <a:spcBef>
          <a:spcPts val="0"/>
        </a:spcBef>
        <a:spcAft>
          <a:spcPts val="0"/>
        </a:spcAft>
        <a:buClrTx/>
        <a:buSzTx/>
        <a:buFontTx/>
        <a:buNone/>
        <a:tabLst/>
        <a:defRPr sz="4400" b="1" i="0" u="none" strike="noStrike" cap="none" spc="0" baseline="0">
          <a:solidFill>
            <a:srgbClr val="494949"/>
          </a:solidFill>
          <a:uFillTx/>
          <a:latin typeface="Lato Heavy"/>
          <a:ea typeface="Lato Heavy"/>
          <a:cs typeface="Lato Heavy"/>
          <a:sym typeface="Lato Heavy"/>
        </a:defRPr>
      </a:lvl8pPr>
      <a:lvl9pPr marL="0" marR="0" indent="0" algn="l" defTabSz="914353" rtl="0" latinLnBrk="0">
        <a:lnSpc>
          <a:spcPct val="90000"/>
        </a:lnSpc>
        <a:spcBef>
          <a:spcPts val="0"/>
        </a:spcBef>
        <a:spcAft>
          <a:spcPts val="0"/>
        </a:spcAft>
        <a:buClrTx/>
        <a:buSzTx/>
        <a:buFontTx/>
        <a:buNone/>
        <a:tabLst/>
        <a:defRPr sz="4400" b="1" i="0" u="none" strike="noStrike" cap="none" spc="0" baseline="0">
          <a:solidFill>
            <a:srgbClr val="494949"/>
          </a:solidFill>
          <a:uFillTx/>
          <a:latin typeface="Lato Heavy"/>
          <a:ea typeface="Lato Heavy"/>
          <a:cs typeface="Lato Heavy"/>
          <a:sym typeface="Lato Heavy"/>
        </a:defRPr>
      </a:lvl9pPr>
    </p:titleStyle>
    <p:bodyStyle>
      <a:lvl1pPr marL="228589" marR="0" indent="-228589" algn="l" defTabSz="914353" rtl="0" latinLnBrk="0">
        <a:lnSpc>
          <a:spcPct val="90000"/>
        </a:lnSpc>
        <a:spcBef>
          <a:spcPts val="1000"/>
        </a:spcBef>
        <a:spcAft>
          <a:spcPts val="0"/>
        </a:spcAft>
        <a:buClrTx/>
        <a:buSzPct val="100000"/>
        <a:buFont typeface="Arial"/>
        <a:buChar char="•"/>
        <a:tabLst/>
        <a:defRPr sz="2800" b="0" i="0" u="none" strike="noStrike" cap="none" spc="0" baseline="0">
          <a:solidFill>
            <a:srgbClr val="494949"/>
          </a:solidFill>
          <a:uFillTx/>
          <a:latin typeface="Open Sans Light"/>
          <a:ea typeface="Open Sans Light"/>
          <a:cs typeface="Open Sans Light"/>
          <a:sym typeface="Open Sans Light"/>
        </a:defRPr>
      </a:lvl1pPr>
      <a:lvl2pPr marL="723864" marR="0" indent="-266686" algn="l" defTabSz="914353" rtl="0" latinLnBrk="0">
        <a:lnSpc>
          <a:spcPct val="90000"/>
        </a:lnSpc>
        <a:spcBef>
          <a:spcPts val="1000"/>
        </a:spcBef>
        <a:spcAft>
          <a:spcPts val="0"/>
        </a:spcAft>
        <a:buClrTx/>
        <a:buSzPct val="100000"/>
        <a:buFont typeface="Arial"/>
        <a:buChar char="•"/>
        <a:tabLst/>
        <a:defRPr sz="2800" b="0" i="0" u="none" strike="noStrike" cap="none" spc="0" baseline="0">
          <a:solidFill>
            <a:srgbClr val="494949"/>
          </a:solidFill>
          <a:uFillTx/>
          <a:latin typeface="Open Sans Light"/>
          <a:ea typeface="Open Sans Light"/>
          <a:cs typeface="Open Sans Light"/>
          <a:sym typeface="Open Sans Light"/>
        </a:defRPr>
      </a:lvl2pPr>
      <a:lvl3pPr marL="1234378" marR="0" indent="-320023" algn="l" defTabSz="914353" rtl="0" latinLnBrk="0">
        <a:lnSpc>
          <a:spcPct val="90000"/>
        </a:lnSpc>
        <a:spcBef>
          <a:spcPts val="1000"/>
        </a:spcBef>
        <a:spcAft>
          <a:spcPts val="0"/>
        </a:spcAft>
        <a:buClrTx/>
        <a:buSzPct val="100000"/>
        <a:buFont typeface="Arial"/>
        <a:buChar char="•"/>
        <a:tabLst/>
        <a:defRPr sz="2800" b="0" i="0" u="none" strike="noStrike" cap="none" spc="0" baseline="0">
          <a:solidFill>
            <a:srgbClr val="494949"/>
          </a:solidFill>
          <a:uFillTx/>
          <a:latin typeface="Open Sans Light"/>
          <a:ea typeface="Open Sans Light"/>
          <a:cs typeface="Open Sans Light"/>
          <a:sym typeface="Open Sans Light"/>
        </a:defRPr>
      </a:lvl3pPr>
      <a:lvl4pPr marL="1727112" marR="0" indent="-355581" algn="l" defTabSz="914353" rtl="0" latinLnBrk="0">
        <a:lnSpc>
          <a:spcPct val="90000"/>
        </a:lnSpc>
        <a:spcBef>
          <a:spcPts val="1000"/>
        </a:spcBef>
        <a:spcAft>
          <a:spcPts val="0"/>
        </a:spcAft>
        <a:buClrTx/>
        <a:buSzPct val="100000"/>
        <a:buFont typeface="Arial"/>
        <a:buChar char="•"/>
        <a:tabLst/>
        <a:defRPr sz="2800" b="0" i="0" u="none" strike="noStrike" cap="none" spc="0" baseline="0">
          <a:solidFill>
            <a:srgbClr val="494949"/>
          </a:solidFill>
          <a:uFillTx/>
          <a:latin typeface="Open Sans Light"/>
          <a:ea typeface="Open Sans Light"/>
          <a:cs typeface="Open Sans Light"/>
          <a:sym typeface="Open Sans Light"/>
        </a:defRPr>
      </a:lvl4pPr>
      <a:lvl5pPr marL="2184289" marR="0" indent="-355581" algn="l" defTabSz="914353" rtl="0" latinLnBrk="0">
        <a:lnSpc>
          <a:spcPct val="90000"/>
        </a:lnSpc>
        <a:spcBef>
          <a:spcPts val="1000"/>
        </a:spcBef>
        <a:spcAft>
          <a:spcPts val="0"/>
        </a:spcAft>
        <a:buClrTx/>
        <a:buSzPct val="100000"/>
        <a:buFont typeface="Arial"/>
        <a:buChar char="•"/>
        <a:tabLst/>
        <a:defRPr sz="2800" b="0" i="0" u="none" strike="noStrike" cap="none" spc="0" baseline="0">
          <a:solidFill>
            <a:srgbClr val="494949"/>
          </a:solidFill>
          <a:uFillTx/>
          <a:latin typeface="Open Sans Light"/>
          <a:ea typeface="Open Sans Light"/>
          <a:cs typeface="Open Sans Light"/>
          <a:sym typeface="Open Sans Light"/>
        </a:defRPr>
      </a:lvl5pPr>
      <a:lvl6pPr marL="2641467" marR="0" indent="-355581" algn="l" defTabSz="914353" rtl="0" latinLnBrk="0">
        <a:lnSpc>
          <a:spcPct val="90000"/>
        </a:lnSpc>
        <a:spcBef>
          <a:spcPts val="1000"/>
        </a:spcBef>
        <a:spcAft>
          <a:spcPts val="0"/>
        </a:spcAft>
        <a:buClrTx/>
        <a:buSzPct val="100000"/>
        <a:buFont typeface="Arial"/>
        <a:buChar char="•"/>
        <a:tabLst/>
        <a:defRPr sz="2800" b="0" i="0" u="none" strike="noStrike" cap="none" spc="0" baseline="0">
          <a:solidFill>
            <a:srgbClr val="494949"/>
          </a:solidFill>
          <a:uFillTx/>
          <a:latin typeface="Open Sans Light"/>
          <a:ea typeface="Open Sans Light"/>
          <a:cs typeface="Open Sans Light"/>
          <a:sym typeface="Open Sans Light"/>
        </a:defRPr>
      </a:lvl6pPr>
      <a:lvl7pPr marL="3098644" marR="0" indent="-355581" algn="l" defTabSz="914353" rtl="0" latinLnBrk="0">
        <a:lnSpc>
          <a:spcPct val="90000"/>
        </a:lnSpc>
        <a:spcBef>
          <a:spcPts val="1000"/>
        </a:spcBef>
        <a:spcAft>
          <a:spcPts val="0"/>
        </a:spcAft>
        <a:buClrTx/>
        <a:buSzPct val="100000"/>
        <a:buFont typeface="Arial"/>
        <a:buChar char="•"/>
        <a:tabLst/>
        <a:defRPr sz="2800" b="0" i="0" u="none" strike="noStrike" cap="none" spc="0" baseline="0">
          <a:solidFill>
            <a:srgbClr val="494949"/>
          </a:solidFill>
          <a:uFillTx/>
          <a:latin typeface="Open Sans Light"/>
          <a:ea typeface="Open Sans Light"/>
          <a:cs typeface="Open Sans Light"/>
          <a:sym typeface="Open Sans Light"/>
        </a:defRPr>
      </a:lvl7pPr>
      <a:lvl8pPr marL="3555822" marR="0" indent="-355581" algn="l" defTabSz="914353" rtl="0" latinLnBrk="0">
        <a:lnSpc>
          <a:spcPct val="90000"/>
        </a:lnSpc>
        <a:spcBef>
          <a:spcPts val="1000"/>
        </a:spcBef>
        <a:spcAft>
          <a:spcPts val="0"/>
        </a:spcAft>
        <a:buClrTx/>
        <a:buSzPct val="100000"/>
        <a:buFont typeface="Arial"/>
        <a:buChar char="•"/>
        <a:tabLst/>
        <a:defRPr sz="2800" b="0" i="0" u="none" strike="noStrike" cap="none" spc="0" baseline="0">
          <a:solidFill>
            <a:srgbClr val="494949"/>
          </a:solidFill>
          <a:uFillTx/>
          <a:latin typeface="Open Sans Light"/>
          <a:ea typeface="Open Sans Light"/>
          <a:cs typeface="Open Sans Light"/>
          <a:sym typeface="Open Sans Light"/>
        </a:defRPr>
      </a:lvl8pPr>
      <a:lvl9pPr marL="4013000" marR="0" indent="-355582" algn="l" defTabSz="914353" rtl="0" latinLnBrk="0">
        <a:lnSpc>
          <a:spcPct val="90000"/>
        </a:lnSpc>
        <a:spcBef>
          <a:spcPts val="1000"/>
        </a:spcBef>
        <a:spcAft>
          <a:spcPts val="0"/>
        </a:spcAft>
        <a:buClrTx/>
        <a:buSzPct val="100000"/>
        <a:buFont typeface="Arial"/>
        <a:buChar char="•"/>
        <a:tabLst/>
        <a:defRPr sz="2800" b="0" i="0" u="none" strike="noStrike" cap="none" spc="0" baseline="0">
          <a:solidFill>
            <a:srgbClr val="494949"/>
          </a:solidFill>
          <a:uFillTx/>
          <a:latin typeface="Open Sans Light"/>
          <a:ea typeface="Open Sans Light"/>
          <a:cs typeface="Open Sans Light"/>
          <a:sym typeface="Open Sans Light"/>
        </a:defRPr>
      </a:lvl9pPr>
    </p:bodyStyle>
    <p:otherStyle>
      <a:lvl1pPr marL="0" marR="0" indent="0" algn="r" defTabSz="914034"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Open Sans Light"/>
        </a:defRPr>
      </a:lvl1pPr>
      <a:lvl2pPr marL="0" marR="0" indent="0" algn="r" defTabSz="914034"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Open Sans Light"/>
        </a:defRPr>
      </a:lvl2pPr>
      <a:lvl3pPr marL="0" marR="0" indent="0" algn="r" defTabSz="914034"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Open Sans Light"/>
        </a:defRPr>
      </a:lvl3pPr>
      <a:lvl4pPr marL="0" marR="0" indent="0" algn="r" defTabSz="914034"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Open Sans Light"/>
        </a:defRPr>
      </a:lvl4pPr>
      <a:lvl5pPr marL="0" marR="0" indent="0" algn="r" defTabSz="914034"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Open Sans Light"/>
        </a:defRPr>
      </a:lvl5pPr>
      <a:lvl6pPr marL="0" marR="0" indent="0" algn="r" defTabSz="914034"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Open Sans Light"/>
        </a:defRPr>
      </a:lvl6pPr>
      <a:lvl7pPr marL="0" marR="0" indent="0" algn="r" defTabSz="914034"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Open Sans Light"/>
        </a:defRPr>
      </a:lvl7pPr>
      <a:lvl8pPr marL="0" marR="0" indent="0" algn="r" defTabSz="914034"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Open Sans Light"/>
        </a:defRPr>
      </a:lvl8pPr>
      <a:lvl9pPr marL="0" marR="0" indent="0" algn="r" defTabSz="914034"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Open Sans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arget="../media/image44.png" Type="http://schemas.openxmlformats.org/officeDocument/2006/relationships/image"/><Relationship Id="rId3" Target="../media/image39.png" Type="http://schemas.openxmlformats.org/officeDocument/2006/relationships/image"/><Relationship Id="rId7" Target="../media/image43.png" Type="http://schemas.openxmlformats.org/officeDocument/2006/relationships/image"/><Relationship Id="rId2" Target="../media/image38.jpeg" Type="http://schemas.openxmlformats.org/officeDocument/2006/relationships/image"/><Relationship Id="rId1" Target="../slideLayouts/slideLayout26.xml" Type="http://schemas.openxmlformats.org/officeDocument/2006/relationships/slideLayout"/><Relationship Id="rId6" Target="../media/image42.png" Type="http://schemas.openxmlformats.org/officeDocument/2006/relationships/image"/><Relationship Id="rId5" Target="../media/image41.png" Type="http://schemas.openxmlformats.org/officeDocument/2006/relationships/image"/><Relationship Id="rId4" Target="../media/image40.png" Type="http://schemas.openxmlformats.org/officeDocument/2006/relationships/image"/></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9.png"/><Relationship Id="rId2" Type="http://schemas.openxmlformats.org/officeDocument/2006/relationships/image" Target="../media/image45.jpeg"/><Relationship Id="rId1" Type="http://schemas.openxmlformats.org/officeDocument/2006/relationships/slideLayout" Target="../slideLayouts/slideLayout1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1.png"/><Relationship Id="rId7" Type="http://schemas.openxmlformats.org/officeDocument/2006/relationships/image" Target="../media/image55.gif"/><Relationship Id="rId2" Type="http://schemas.openxmlformats.org/officeDocument/2006/relationships/image" Target="../media/image50.jpeg"/><Relationship Id="rId1" Type="http://schemas.openxmlformats.org/officeDocument/2006/relationships/slideLayout" Target="../slideLayouts/slideLayout1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agent@langrealty.com" TargetMode="External"/><Relationship Id="rId2" Type="http://schemas.openxmlformats.org/officeDocument/2006/relationships/image" Target="../media/image4.jpeg"/><Relationship Id="rId1" Type="http://schemas.openxmlformats.org/officeDocument/2006/relationships/slideLayout" Target="../slideLayouts/slideLayout21.xml"/><Relationship Id="rId5" Type="http://schemas.openxmlformats.org/officeDocument/2006/relationships/image" Target="../media/image5.png"/><Relationship Id="rId4" Type="http://schemas.openxmlformats.org/officeDocument/2006/relationships/hyperlink" Target="http://agent.langrealty.com" TargetMode="External"/></Relationships>
</file>

<file path=ppt/slides/_rels/slide3.xml.rels><?xml version="1.0" encoding="UTF-8" standalone="yes" ?><Relationships xmlns="http://schemas.openxmlformats.org/package/2006/relationships"><Relationship Id="rId3" Target="../media/image7.png" Type="http://schemas.openxmlformats.org/officeDocument/2006/relationships/image"/><Relationship Id="rId2" Target="../media/image6.jpeg" Type="http://schemas.openxmlformats.org/officeDocument/2006/relationships/image"/><Relationship Id="rId1" Target="../slideLayouts/slideLayout22.xml" Type="http://schemas.openxmlformats.org/officeDocument/2006/relationships/slideLayout"/><Relationship Id="rId4" Target="../media/image8.png" Type="http://schemas.openxmlformats.org/officeDocument/2006/relationships/image"/></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6.xml"/><Relationship Id="rId5" Type="http://schemas.openxmlformats.org/officeDocument/2006/relationships/image" Target="../media/image1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arget="../media/image12.jpeg" Type="http://schemas.openxmlformats.org/officeDocument/2006/relationships/image"/><Relationship Id="rId1" Target="../slideLayouts/slideLayout1.xml" Type="http://schemas.openxmlformats.org/officeDocument/2006/relationships/slideLayout"/></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arget="http://LuxuryRealEstate.com" TargetMode="External" Type="http://schemas.openxmlformats.org/officeDocument/2006/relationships/hyperlink"/><Relationship Id="rId7" Target="../media/image16.png" Type="http://schemas.openxmlformats.org/officeDocument/2006/relationships/image"/><Relationship Id="rId2" Target="../media/image14.jpeg" Type="http://schemas.openxmlformats.org/officeDocument/2006/relationships/image"/><Relationship Id="rId1" Target="../slideLayouts/slideLayout26.xml" Type="http://schemas.openxmlformats.org/officeDocument/2006/relationships/slideLayout"/><Relationship Id="rId6" Target="../media/image8.png" Type="http://schemas.openxmlformats.org/officeDocument/2006/relationships/image"/><Relationship Id="rId5" Target="../media/image15.png" Type="http://schemas.openxmlformats.org/officeDocument/2006/relationships/image"/><Relationship Id="rId4" Target="../charts/chart1.xml" Type="http://schemas.openxmlformats.org/officeDocument/2006/relationships/chart"/></Relationships>
</file>

<file path=ppt/slides/_rels/slide8.xml.rels><?xml version="1.0" encoding="UTF-8" standalone="yes"?>
<Relationships xmlns="http://schemas.openxmlformats.org/package/2006/relationships"><Relationship Id="rId3" Type="http://schemas.openxmlformats.org/officeDocument/2006/relationships/hyperlink" Target="http://LangRealty.com" TargetMode="External"/><Relationship Id="rId2" Type="http://schemas.openxmlformats.org/officeDocument/2006/relationships/image" Target="../media/image17.jpeg"/><Relationship Id="rId1" Type="http://schemas.openxmlformats.org/officeDocument/2006/relationships/slideLayout" Target="../slideLayouts/slideLayout26.xml"/><Relationship Id="rId5" Type="http://schemas.openxmlformats.org/officeDocument/2006/relationships/image" Target="../media/image8.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arget="../media/image25.png" Type="http://schemas.openxmlformats.org/officeDocument/2006/relationships/image"/><Relationship Id="rId3" Target="../media/image20.png" Type="http://schemas.openxmlformats.org/officeDocument/2006/relationships/image"/><Relationship Id="rId7" Target="../media/image24.png" Type="http://schemas.openxmlformats.org/officeDocument/2006/relationships/image"/><Relationship Id="rId12" Target="../media/image5.png" Type="http://schemas.openxmlformats.org/officeDocument/2006/relationships/image"/><Relationship Id="rId2" Target="../media/image19.jpeg" Type="http://schemas.openxmlformats.org/officeDocument/2006/relationships/image"/><Relationship Id="rId1" Target="../slideLayouts/slideLayout30.xml" Type="http://schemas.openxmlformats.org/officeDocument/2006/relationships/slideLayout"/><Relationship Id="rId6" Target="../media/image23.png" Type="http://schemas.openxmlformats.org/officeDocument/2006/relationships/image"/><Relationship Id="rId11" Target="../media/image28.png" Type="http://schemas.openxmlformats.org/officeDocument/2006/relationships/image"/><Relationship Id="rId5" Target="../media/image22.png" Type="http://schemas.openxmlformats.org/officeDocument/2006/relationships/image"/><Relationship Id="rId10" Target="../media/image27.png" Type="http://schemas.openxmlformats.org/officeDocument/2006/relationships/image"/><Relationship Id="rId4" Target="../media/image21.png" Type="http://schemas.openxmlformats.org/officeDocument/2006/relationships/image"/><Relationship Id="rId9" Target="../media/image2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shutterstock_1759527641.jpg" id="366" name="shutterstock_1759527641.jpg"/>
          <p:cNvPicPr>
            <a:picLocks noChangeAspect="1" noGrp="1"/>
          </p:cNvPicPr>
          <p:nvPr>
            <p:ph idx="21" type="pic"/>
          </p:nvPr>
        </p:nvPicPr>
        <p:blipFill>
          <a:blip r:embed="rId2"/>
          <a:srcRect l="4" r="4"/>
          <a:stretch>
            <a:fillRect/>
          </a:stretch>
        </p:blipFill>
        <p:spPr>
          <a:xfrm flipH="1">
            <a:off x="774904" y="698500"/>
            <a:ext cx="10696186" cy="5588000"/>
          </a:xfrm>
          <a:prstGeom prst="rect">
            <a:avLst/>
          </a:prstGeom>
        </p:spPr>
      </p:pic>
      <p:sp>
        <p:nvSpPr>
          <p:cNvPr id="367" name="Rectangle"/>
          <p:cNvSpPr/>
          <p:nvPr/>
        </p:nvSpPr>
        <p:spPr>
          <a:xfrm>
            <a:off x="7316599" y="698501"/>
            <a:ext cx="4154490" cy="5588005"/>
          </a:xfrm>
          <a:prstGeom prst="rect">
            <a:avLst/>
          </a:prstGeom>
          <a:gradFill>
            <a:gsLst>
              <a:gs pos="0">
                <a:srgbClr val="0283C3">
                  <a:alpha val="70450"/>
                </a:srgbClr>
              </a:gs>
              <a:gs pos="100000">
                <a:srgbClr val="7AC0E0">
                  <a:alpha val="70450"/>
                </a:srgbClr>
              </a:gs>
            </a:gsLst>
            <a:lin ang="5400000"/>
          </a:gradFill>
          <a:ln w="12700">
            <a:miter lim="400000"/>
          </a:ln>
        </p:spPr>
        <p:txBody>
          <a:bodyPr anchor="ctr" bIns="45718" lIns="45718" rIns="45718" tIns="45718"/>
          <a:lstStyle/>
          <a:p>
            <a:pPr algn="ctr">
              <a:defRPr sz="900">
                <a:solidFill>
                  <a:srgbClr val="FFFFFF"/>
                </a:solidFill>
                <a:latin typeface="Open Sans Light"/>
                <a:ea typeface="Open Sans Light"/>
                <a:cs typeface="Open Sans Light"/>
                <a:sym typeface="Open Sans Light"/>
              </a:defRPr>
            </a:pPr>
            <a:endParaRPr/>
          </a:p>
        </p:txBody>
      </p:sp>
      <p:sp>
        <p:nvSpPr>
          <p:cNvPr id="368" name="LOCAL • TRUSTED • PROVEN"/>
          <p:cNvSpPr txBox="1"/>
          <p:nvPr/>
        </p:nvSpPr>
        <p:spPr>
          <a:xfrm>
            <a:off x="7316599" y="5480035"/>
            <a:ext cx="4154490" cy="392283"/>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anchor="ctr" bIns="0" lIns="0" rIns="0" tIns="0">
            <a:normAutofit/>
          </a:bodyPr>
          <a:lstStyle>
            <a:lvl1pPr algn="ctr" defTabSz="914400">
              <a:lnSpc>
                <a:spcPct val="90000"/>
              </a:lnSpc>
              <a:spcBef>
                <a:spcPts val="1000"/>
              </a:spcBef>
              <a:defRPr>
                <a:solidFill>
                  <a:srgbClr val="FFFFFF"/>
                </a:solidFill>
                <a:latin typeface="Gotham Light"/>
                <a:ea typeface="Gotham Light"/>
                <a:cs typeface="Gotham Light"/>
                <a:sym typeface="Gotham Light"/>
              </a:defRPr>
            </a:lvl1pPr>
          </a:lstStyle>
          <a:p>
            <a:r>
              <a:t>LOCAL • TRUSTED • PROVEN </a:t>
            </a:r>
          </a:p>
        </p:txBody>
      </p:sp>
      <p:sp>
        <p:nvSpPr>
          <p:cNvPr id="369" name="Line"/>
          <p:cNvSpPr/>
          <p:nvPr/>
        </p:nvSpPr>
        <p:spPr>
          <a:xfrm flipV="1">
            <a:off x="7320328" y="657269"/>
            <a:ext cx="2" cy="5670462"/>
          </a:xfrm>
          <a:prstGeom prst="line">
            <a:avLst/>
          </a:prstGeom>
          <a:ln w="6350">
            <a:solidFill>
              <a:srgbClr val="FFFFFF"/>
            </a:solidFill>
            <a:miter/>
          </a:ln>
        </p:spPr>
        <p:txBody>
          <a:bodyPr bIns="45718" lIns="45718" rIns="45718" tIns="45718"/>
          <a:lstStyle/>
          <a:p>
            <a:endParaRPr/>
          </a:p>
        </p:txBody>
      </p:sp>
      <p:pic>
        <p:nvPicPr>
          <p:cNvPr descr="Lang-Realty-Luxe-Logo-Light-Stacked.png" id="370" name="Lang-Realty-Luxe-Logo-Light-Stacked.png"/>
          <p:cNvPicPr>
            <a:picLocks noChangeAspect="1"/>
          </p:cNvPicPr>
          <p:nvPr/>
        </p:nvPicPr>
        <p:blipFill>
          <a:blip r:embed="rId3"/>
          <a:srcRect b="114"/>
          <a:stretch>
            <a:fillRect/>
          </a:stretch>
        </p:blipFill>
        <p:spPr>
          <a:xfrm>
            <a:off x="8562390" y="2749748"/>
            <a:ext cx="1663002" cy="1358684"/>
          </a:xfrm>
          <a:prstGeom prst="rect">
            <a:avLst/>
          </a:prstGeom>
          <a:ln w="12700">
            <a:miter lim="400000"/>
          </a:ln>
        </p:spPr>
      </p:pic>
      <p:sp>
        <p:nvSpPr>
          <p:cNvPr id="371" name="LOCAL • TRUSTED • PROVEN"/>
          <p:cNvSpPr txBox="1"/>
          <p:nvPr/>
        </p:nvSpPr>
        <p:spPr>
          <a:xfrm>
            <a:off x="7316599" y="5900794"/>
            <a:ext cx="4154490" cy="313371"/>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anchor="ctr" bIns="0" lIns="0" rIns="0" tIns="0">
            <a:normAutofit/>
          </a:bodyPr>
          <a:lstStyle>
            <a:lvl1pPr algn="ctr" defTabSz="914400">
              <a:lnSpc>
                <a:spcPct val="90000"/>
              </a:lnSpc>
              <a:spcBef>
                <a:spcPts val="1000"/>
              </a:spcBef>
              <a:defRPr sz="1400">
                <a:solidFill>
                  <a:srgbClr val="FFFFFF"/>
                </a:solidFill>
                <a:latin typeface="Gotham Light"/>
                <a:ea typeface="Gotham Light"/>
                <a:cs typeface="Gotham Light"/>
                <a:sym typeface="Gotham Light"/>
              </a:defRPr>
            </a:lvl1pPr>
          </a:lstStyle>
          <a:p>
            <a:r>
              <a:t>www.langrealty.com</a:t>
            </a:r>
          </a:p>
        </p:txBody>
      </p:sp>
    </p:spTree>
  </p:cSld>
  <p:clrMapOvr>
    <a:masterClrMapping/>
  </p:clrMapOvr>
  <p:transition spd="med"/>
  <p:timing>
    <p:tnLst>
      <p:par>
        <p:cTn dur="indefinite" fill="hold" id="1" nodeType="tmRoot" restart="never">
          <p:childTnLst>
            <p:seq concurrent="1" nextAc="seek" prevAc="none">
              <p:cTn dur="indefinite" fill="hold"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10">
                                  <p:stCondLst>
                                    <p:cond delay="0"/>
                                  </p:stCondLst>
                                  <p:iterate>
                                    <p:tmAbs val="0"/>
                                  </p:iterate>
                                  <p:childTnLst>
                                    <p:set>
                                      <p:cBhvr>
                                        <p:cTn fill="hold" id="6"/>
                                        <p:tgtEl>
                                          <p:spTgt spid="368">
                                            <p:bg/>
                                          </p:spTgt>
                                        </p:tgtEl>
                                        <p:attrNameLst>
                                          <p:attrName>style.visibility</p:attrName>
                                        </p:attrNameLst>
                                      </p:cBhvr>
                                      <p:to>
                                        <p:strVal val="visible"/>
                                      </p:to>
                                    </p:set>
                                    <p:animEffect filter="fade" transition="in">
                                      <p:cBhvr>
                                        <p:cTn dur="500" id="7"/>
                                        <p:tgtEl>
                                          <p:spTgt spid="368">
                                            <p:bg/>
                                          </p:spTgt>
                                        </p:tgtEl>
                                      </p:cBhvr>
                                    </p:animEffect>
                                  </p:childTnLst>
                                </p:cTn>
                              </p:par>
                              <p:par>
                                <p:cTn fill="hold" grpId="0" id="8" nodeType="withEffect" presetClass="entr" presetID="10" presetSubtype="0">
                                  <p:stCondLst>
                                    <p:cond delay="0"/>
                                  </p:stCondLst>
                                  <p:iterate>
                                    <p:tmAbs val="0"/>
                                  </p:iterate>
                                  <p:childTnLst>
                                    <p:set>
                                      <p:cBhvr>
                                        <p:cTn fill="hold" id="9"/>
                                        <p:tgtEl>
                                          <p:spTgt spid="368">
                                            <p:txEl>
                                              <p:pRg end="0" st="0"/>
                                            </p:txEl>
                                          </p:spTgt>
                                        </p:tgtEl>
                                        <p:attrNameLst>
                                          <p:attrName>style.visibility</p:attrName>
                                        </p:attrNameLst>
                                      </p:cBhvr>
                                      <p:to>
                                        <p:strVal val="visible"/>
                                      </p:to>
                                    </p:set>
                                    <p:animEffect filter="fade" transition="in">
                                      <p:cBhvr>
                                        <p:cTn dur="500" id="10"/>
                                        <p:tgtEl>
                                          <p:spTgt spid="368">
                                            <p:txEl>
                                              <p:pRg end="0" st="0"/>
                                            </p:txEl>
                                          </p:spTgt>
                                        </p:tgtEl>
                                      </p:cBhvr>
                                    </p:animEffect>
                                  </p:childTnLst>
                                </p:cTn>
                              </p:par>
                            </p:childTnLst>
                          </p:cTn>
                        </p:par>
                        <p:par>
                          <p:cTn fill="hold" id="11">
                            <p:stCondLst>
                              <p:cond delay="500"/>
                            </p:stCondLst>
                            <p:childTnLst>
                              <p:par>
                                <p:cTn fill="hold" grpId="0" id="12" nodeType="afterEffect" presetClass="entr" presetID="10">
                                  <p:stCondLst>
                                    <p:cond delay="0"/>
                                  </p:stCondLst>
                                  <p:iterate>
                                    <p:tmAbs val="0"/>
                                  </p:iterate>
                                  <p:childTnLst>
                                    <p:set>
                                      <p:cBhvr>
                                        <p:cTn fill="hold" id="13"/>
                                        <p:tgtEl>
                                          <p:spTgt spid="371">
                                            <p:bg/>
                                          </p:spTgt>
                                        </p:tgtEl>
                                        <p:attrNameLst>
                                          <p:attrName>style.visibility</p:attrName>
                                        </p:attrNameLst>
                                      </p:cBhvr>
                                      <p:to>
                                        <p:strVal val="visible"/>
                                      </p:to>
                                    </p:set>
                                    <p:animEffect filter="fade" transition="in">
                                      <p:cBhvr>
                                        <p:cTn dur="500" id="14"/>
                                        <p:tgtEl>
                                          <p:spTgt spid="371">
                                            <p:bg/>
                                          </p:spTgt>
                                        </p:tgtEl>
                                      </p:cBhvr>
                                    </p:animEffect>
                                  </p:childTnLst>
                                </p:cTn>
                              </p:par>
                              <p:par>
                                <p:cTn fill="hold" grpId="0" id="15" nodeType="withEffect" presetClass="entr" presetID="10" presetSubtype="0">
                                  <p:stCondLst>
                                    <p:cond delay="0"/>
                                  </p:stCondLst>
                                  <p:iterate>
                                    <p:tmAbs val="0"/>
                                  </p:iterate>
                                  <p:childTnLst>
                                    <p:set>
                                      <p:cBhvr>
                                        <p:cTn fill="hold" id="16"/>
                                        <p:tgtEl>
                                          <p:spTgt spid="371">
                                            <p:txEl>
                                              <p:pRg end="0" st="0"/>
                                            </p:txEl>
                                          </p:spTgt>
                                        </p:tgtEl>
                                        <p:attrNameLst>
                                          <p:attrName>style.visibility</p:attrName>
                                        </p:attrNameLst>
                                      </p:cBhvr>
                                      <p:to>
                                        <p:strVal val="visible"/>
                                      </p:to>
                                    </p:set>
                                    <p:animEffect filter="fade" transition="in">
                                      <p:cBhvr>
                                        <p:cTn dur="500" id="17"/>
                                        <p:tgtEl>
                                          <p:spTgt spid="371">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0" animBg="1" bldLvl="5" build="p" grpId="0" spid="368"/>
      <p:bldP advAuto="0" animBg="1" bldLvl="5" build="p" grpId="0" spid="37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0" name="Waterfront-Pool-Home.jpg" descr="Waterfront-Pool-Home.jpg"/>
          <p:cNvPicPr>
            <a:picLocks noChangeAspect="1"/>
          </p:cNvPicPr>
          <p:nvPr/>
        </p:nvPicPr>
        <p:blipFill>
          <a:blip r:embed="rId2"/>
          <a:stretch>
            <a:fillRect/>
          </a:stretch>
        </p:blipFill>
        <p:spPr>
          <a:xfrm>
            <a:off x="3144286" y="1488434"/>
            <a:ext cx="9596324" cy="5397933"/>
          </a:xfrm>
          <a:prstGeom prst="rect">
            <a:avLst/>
          </a:prstGeom>
          <a:ln w="12700">
            <a:miter lim="400000"/>
          </a:ln>
        </p:spPr>
      </p:pic>
      <p:sp>
        <p:nvSpPr>
          <p:cNvPr id="501" name="Rectangle"/>
          <p:cNvSpPr/>
          <p:nvPr/>
        </p:nvSpPr>
        <p:spPr>
          <a:xfrm>
            <a:off x="4877935" y="5533778"/>
            <a:ext cx="7356202" cy="1329733"/>
          </a:xfrm>
          <a:prstGeom prst="rect">
            <a:avLst/>
          </a:prstGeom>
          <a:gradFill>
            <a:gsLst>
              <a:gs pos="0">
                <a:srgbClr val="0283C3">
                  <a:alpha val="70450"/>
                </a:srgbClr>
              </a:gs>
              <a:gs pos="100000">
                <a:srgbClr val="7AC0E0">
                  <a:alpha val="70450"/>
                </a:srgbClr>
              </a:gs>
            </a:gsLst>
            <a:lin ang="5400000"/>
          </a:gradFill>
          <a:ln w="12700">
            <a:miter lim="400000"/>
          </a:ln>
        </p:spPr>
        <p:txBody>
          <a:bodyPr lIns="45718" tIns="45718" rIns="45718" bIns="45718" anchor="ctr"/>
          <a:lstStyle/>
          <a:p>
            <a:pPr algn="ctr" defTabSz="914400">
              <a:defRPr sz="900">
                <a:solidFill>
                  <a:srgbClr val="FFFFFF"/>
                </a:solidFill>
                <a:latin typeface="Open Sans Light"/>
                <a:ea typeface="Open Sans Light"/>
                <a:cs typeface="Open Sans Light"/>
                <a:sym typeface="Open Sans Light"/>
              </a:defRPr>
            </a:pPr>
            <a:endParaRPr/>
          </a:p>
        </p:txBody>
      </p:sp>
      <p:sp>
        <p:nvSpPr>
          <p:cNvPr id="502" name="Where Your Listing Will be Found"/>
          <p:cNvSpPr txBox="1"/>
          <p:nvPr/>
        </p:nvSpPr>
        <p:spPr>
          <a:xfrm>
            <a:off x="1524000" y="436189"/>
            <a:ext cx="9144000" cy="655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gn="ctr" defTabSz="859492">
              <a:lnSpc>
                <a:spcPct val="90000"/>
              </a:lnSpc>
              <a:defRPr sz="3300">
                <a:solidFill>
                  <a:srgbClr val="000000"/>
                </a:solidFill>
                <a:latin typeface="Playfair Display Regular"/>
                <a:ea typeface="Playfair Display Regular"/>
                <a:cs typeface="Playfair Display Regular"/>
                <a:sym typeface="Playfair Display Regular"/>
              </a:defRPr>
            </a:lvl1pPr>
          </a:lstStyle>
          <a:p>
            <a:r>
              <a:t>The Power of Automated Intelligence</a:t>
            </a:r>
          </a:p>
        </p:txBody>
      </p:sp>
      <p:sp>
        <p:nvSpPr>
          <p:cNvPr id="503" name="Circle"/>
          <p:cNvSpPr/>
          <p:nvPr/>
        </p:nvSpPr>
        <p:spPr>
          <a:xfrm>
            <a:off x="-6383814" y="2557296"/>
            <a:ext cx="12179303" cy="12179304"/>
          </a:xfrm>
          <a:prstGeom prst="ellipse">
            <a:avLst/>
          </a:prstGeom>
          <a:gradFill>
            <a:gsLst>
              <a:gs pos="0">
                <a:srgbClr val="56C8E0"/>
              </a:gs>
              <a:gs pos="48">
                <a:srgbClr val="6BCCF0"/>
              </a:gs>
              <a:gs pos="126">
                <a:srgbClr val="80D1FF"/>
              </a:gs>
              <a:gs pos="7158">
                <a:srgbClr val="B4E6FD"/>
              </a:gs>
              <a:gs pos="28462">
                <a:schemeClr val="accent1">
                  <a:hueOff val="-101989"/>
                  <a:satOff val="-20825"/>
                  <a:lumOff val="62820"/>
                </a:schemeClr>
              </a:gs>
            </a:gsLst>
            <a:lin ang="7369186"/>
          </a:gradFill>
          <a:ln w="12700">
            <a:miter lim="400000"/>
          </a:ln>
        </p:spPr>
        <p:txBody>
          <a:bodyPr lIns="45718" tIns="45718" rIns="45718" bIns="45718" anchor="ctr"/>
          <a:lstStyle/>
          <a:p>
            <a:pPr algn="ctr" defTabSz="914400">
              <a:defRPr sz="900">
                <a:solidFill>
                  <a:srgbClr val="FFFFFF"/>
                </a:solidFill>
                <a:latin typeface="Open Sans Light"/>
                <a:ea typeface="Open Sans Light"/>
                <a:cs typeface="Open Sans Light"/>
                <a:sym typeface="Open Sans Light"/>
              </a:defRPr>
            </a:pPr>
            <a:endParaRPr/>
          </a:p>
        </p:txBody>
      </p:sp>
      <p:sp>
        <p:nvSpPr>
          <p:cNvPr id="504" name="Real-time MLS Updates…"/>
          <p:cNvSpPr txBox="1"/>
          <p:nvPr/>
        </p:nvSpPr>
        <p:spPr>
          <a:xfrm>
            <a:off x="129222" y="4601730"/>
            <a:ext cx="3939474" cy="7015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defRPr sz="1400">
                <a:solidFill>
                  <a:srgbClr val="000000"/>
                </a:solidFill>
                <a:latin typeface="Playfair Display Regular"/>
                <a:ea typeface="Playfair Display Regular"/>
                <a:cs typeface="Playfair Display Regular"/>
                <a:sym typeface="Playfair Display Regular"/>
              </a:defRPr>
            </a:pPr>
            <a:r>
              <a:t>Automated Ad Distribution</a:t>
            </a:r>
            <a:endParaRPr sz="1200"/>
          </a:p>
          <a:p>
            <a:pPr>
              <a:defRPr sz="1000">
                <a:solidFill>
                  <a:srgbClr val="000000"/>
                </a:solidFill>
                <a:latin typeface="Open Sans Light"/>
                <a:ea typeface="Open Sans Light"/>
                <a:cs typeface="Open Sans Light"/>
                <a:sym typeface="Open Sans Light"/>
              </a:defRPr>
            </a:pPr>
            <a:r>
              <a:t>After listing your home, a custom ad will be automatically created and distributed on Google, Facebook, and other relevant websites.</a:t>
            </a:r>
          </a:p>
        </p:txBody>
      </p:sp>
      <p:sp>
        <p:nvSpPr>
          <p:cNvPr id="505" name="Full circle…"/>
          <p:cNvSpPr txBox="1"/>
          <p:nvPr/>
        </p:nvSpPr>
        <p:spPr>
          <a:xfrm>
            <a:off x="125650" y="5326748"/>
            <a:ext cx="4786094" cy="12336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defRPr sz="1400">
                <a:solidFill>
                  <a:srgbClr val="000000"/>
                </a:solidFill>
                <a:latin typeface="Playfair Display Regular"/>
                <a:ea typeface="Playfair Display Regular"/>
                <a:cs typeface="Playfair Display Regular"/>
                <a:sym typeface="Playfair Display Regular"/>
              </a:defRPr>
            </a:pPr>
            <a:r>
              <a:rPr dirty="0"/>
              <a:t>Targeted Audience</a:t>
            </a:r>
            <a:endParaRPr sz="1200" dirty="0"/>
          </a:p>
          <a:p>
            <a:pPr>
              <a:defRPr sz="1000">
                <a:solidFill>
                  <a:srgbClr val="000000"/>
                </a:solidFill>
                <a:latin typeface="Open Sans Light"/>
                <a:ea typeface="Open Sans Light"/>
                <a:cs typeface="Open Sans Light"/>
                <a:sym typeface="Open Sans Light"/>
              </a:defRPr>
            </a:pPr>
            <a:r>
              <a:rPr dirty="0"/>
              <a:t>Your Listing will be put in front of anyone who has looked for real estate, mortgage brokers, moving companies, and industry services in the local area and follow them onto websites like Yahoo, the Wall Street Journal, and all of the major news outlets.</a:t>
            </a:r>
            <a:endParaRPr sz="800" dirty="0"/>
          </a:p>
          <a:p>
            <a:pPr>
              <a:defRPr sz="900">
                <a:solidFill>
                  <a:srgbClr val="000000"/>
                </a:solidFill>
                <a:latin typeface="Open Sans Light"/>
                <a:ea typeface="Open Sans Light"/>
                <a:cs typeface="Open Sans Light"/>
                <a:sym typeface="Open Sans Light"/>
              </a:defRPr>
            </a:pPr>
            <a:endParaRPr sz="800" dirty="0"/>
          </a:p>
          <a:p>
            <a:pPr>
              <a:defRPr sz="900">
                <a:solidFill>
                  <a:srgbClr val="000000"/>
                </a:solidFill>
                <a:latin typeface="Open Sans Light"/>
                <a:ea typeface="Open Sans Light"/>
                <a:cs typeface="Open Sans Light"/>
                <a:sym typeface="Open Sans Light"/>
              </a:defRPr>
            </a:pPr>
            <a:endParaRPr sz="800" dirty="0"/>
          </a:p>
          <a:p>
            <a:pPr>
              <a:defRPr sz="600">
                <a:solidFill>
                  <a:srgbClr val="000000"/>
                </a:solidFill>
                <a:latin typeface="Open Sans Light"/>
                <a:ea typeface="Open Sans Light"/>
                <a:cs typeface="Open Sans Light"/>
                <a:sym typeface="Open Sans Light"/>
              </a:defRPr>
            </a:pPr>
            <a:r>
              <a:rPr dirty="0"/>
              <a:t>*The automated system only creates ads for homes that list for $1 Million or more</a:t>
            </a:r>
          </a:p>
        </p:txBody>
      </p:sp>
      <p:sp>
        <p:nvSpPr>
          <p:cNvPr id="506" name="Our website distribution network is the best in South Florida"/>
          <p:cNvSpPr txBox="1"/>
          <p:nvPr/>
        </p:nvSpPr>
        <p:spPr>
          <a:xfrm>
            <a:off x="125650" y="3811588"/>
            <a:ext cx="3662778" cy="877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914353">
              <a:lnSpc>
                <a:spcPct val="40000"/>
              </a:lnSpc>
              <a:spcBef>
                <a:spcPts val="1000"/>
              </a:spcBef>
              <a:defRPr sz="2200">
                <a:solidFill>
                  <a:srgbClr val="000000"/>
                </a:solidFill>
                <a:latin typeface="Playfair Display Regular"/>
                <a:ea typeface="Playfair Display Regular"/>
                <a:cs typeface="Playfair Display Regular"/>
                <a:sym typeface="Playfair Display Regular"/>
              </a:defRPr>
            </a:pPr>
            <a:r>
              <a:rPr sz="2000" dirty="0"/>
              <a:t>Our Best in Class</a:t>
            </a:r>
          </a:p>
          <a:p>
            <a:pPr defTabSz="914353">
              <a:lnSpc>
                <a:spcPct val="40000"/>
              </a:lnSpc>
              <a:spcBef>
                <a:spcPts val="1000"/>
              </a:spcBef>
              <a:defRPr sz="2200">
                <a:solidFill>
                  <a:srgbClr val="000000"/>
                </a:solidFill>
                <a:latin typeface="Playfair Display Regular"/>
                <a:ea typeface="Playfair Display Regular"/>
                <a:cs typeface="Playfair Display Regular"/>
                <a:sym typeface="Playfair Display Regular"/>
              </a:defRPr>
            </a:pPr>
            <a:r>
              <a:rPr sz="2000" dirty="0"/>
              <a:t>Online Marketing Strategy</a:t>
            </a:r>
          </a:p>
        </p:txBody>
      </p:sp>
      <p:pic>
        <p:nvPicPr>
          <p:cNvPr id="507" name="small_logo.png" descr="small_logo.png"/>
          <p:cNvPicPr>
            <a:picLocks noChangeAspect="1"/>
          </p:cNvPicPr>
          <p:nvPr/>
        </p:nvPicPr>
        <p:blipFill>
          <a:blip r:embed="rId3"/>
          <a:srcRect/>
          <a:stretch>
            <a:fillRect/>
          </a:stretch>
        </p:blipFill>
        <p:spPr>
          <a:xfrm>
            <a:off x="5990959" y="5284941"/>
            <a:ext cx="2270312" cy="1009028"/>
          </a:xfrm>
          <a:prstGeom prst="rect">
            <a:avLst/>
          </a:prstGeom>
          <a:ln w="12700">
            <a:miter lim="400000"/>
          </a:ln>
        </p:spPr>
      </p:pic>
      <p:pic>
        <p:nvPicPr>
          <p:cNvPr id="508" name="2560px-ESPN_wordmark.svg.png" descr="2560px-ESPN_wordmark.svg.png"/>
          <p:cNvPicPr>
            <a:picLocks noChangeAspect="1"/>
          </p:cNvPicPr>
          <p:nvPr/>
        </p:nvPicPr>
        <p:blipFill>
          <a:blip r:embed="rId4"/>
          <a:stretch>
            <a:fillRect/>
          </a:stretch>
        </p:blipFill>
        <p:spPr>
          <a:xfrm>
            <a:off x="9899247" y="6215503"/>
            <a:ext cx="778697" cy="192546"/>
          </a:xfrm>
          <a:prstGeom prst="rect">
            <a:avLst/>
          </a:prstGeom>
          <a:ln w="12700">
            <a:miter lim="400000"/>
          </a:ln>
        </p:spPr>
      </p:pic>
      <p:pic>
        <p:nvPicPr>
          <p:cNvPr id="509" name="apps-and-products-fox-news-png-logo-0.png" descr="apps-and-products-fox-news-png-logo-0.png"/>
          <p:cNvPicPr>
            <a:picLocks noChangeAspect="1"/>
          </p:cNvPicPr>
          <p:nvPr/>
        </p:nvPicPr>
        <p:blipFill>
          <a:blip r:embed="rId5"/>
          <a:stretch>
            <a:fillRect/>
          </a:stretch>
        </p:blipFill>
        <p:spPr>
          <a:xfrm>
            <a:off x="10737974" y="5841736"/>
            <a:ext cx="712808" cy="940080"/>
          </a:xfrm>
          <a:prstGeom prst="rect">
            <a:avLst/>
          </a:prstGeom>
          <a:ln w="12700">
            <a:miter lim="400000"/>
          </a:ln>
        </p:spPr>
      </p:pic>
      <p:pic>
        <p:nvPicPr>
          <p:cNvPr id="510" name="ABC-News-logo.png" descr="ABC-News-logo.png"/>
          <p:cNvPicPr>
            <a:picLocks noChangeAspect="1"/>
          </p:cNvPicPr>
          <p:nvPr/>
        </p:nvPicPr>
        <p:blipFill>
          <a:blip r:embed="rId6"/>
          <a:stretch>
            <a:fillRect/>
          </a:stretch>
        </p:blipFill>
        <p:spPr>
          <a:xfrm>
            <a:off x="7853410" y="5960980"/>
            <a:ext cx="1247274" cy="701592"/>
          </a:xfrm>
          <a:prstGeom prst="rect">
            <a:avLst/>
          </a:prstGeom>
          <a:ln w="12700">
            <a:miter lim="400000"/>
          </a:ln>
        </p:spPr>
      </p:pic>
      <p:pic>
        <p:nvPicPr>
          <p:cNvPr id="511" name="image9.png" descr="image9.png"/>
          <p:cNvPicPr>
            <a:picLocks noChangeAspect="1"/>
          </p:cNvPicPr>
          <p:nvPr/>
        </p:nvPicPr>
        <p:blipFill>
          <a:blip r:embed="rId7"/>
          <a:stretch>
            <a:fillRect/>
          </a:stretch>
        </p:blipFill>
        <p:spPr>
          <a:xfrm>
            <a:off x="6493793" y="6136431"/>
            <a:ext cx="1264458" cy="350690"/>
          </a:xfrm>
          <a:prstGeom prst="rect">
            <a:avLst/>
          </a:prstGeom>
          <a:ln w="12700">
            <a:miter lim="400000"/>
          </a:ln>
        </p:spPr>
      </p:pic>
      <p:pic>
        <p:nvPicPr>
          <p:cNvPr id="512" name="1280px-CBS_News.svg.png" descr="1280px-CBS_News.svg.png"/>
          <p:cNvPicPr>
            <a:picLocks noChangeAspect="1"/>
          </p:cNvPicPr>
          <p:nvPr/>
        </p:nvPicPr>
        <p:blipFill>
          <a:blip r:embed="rId8"/>
          <a:stretch>
            <a:fillRect/>
          </a:stretch>
        </p:blipFill>
        <p:spPr>
          <a:xfrm>
            <a:off x="9195844" y="6136431"/>
            <a:ext cx="542129" cy="350690"/>
          </a:xfrm>
          <a:prstGeom prst="rect">
            <a:avLst/>
          </a:prstGeom>
          <a:ln w="12700">
            <a:miter lim="400000"/>
          </a:ln>
        </p:spPr>
      </p:pic>
      <p:pic>
        <p:nvPicPr>
          <p:cNvPr id="513" name="NBC_News_2013_logo.png" descr="NBC_News_2013_logo.png"/>
          <p:cNvPicPr>
            <a:picLocks noChangeAspect="1"/>
          </p:cNvPicPr>
          <p:nvPr/>
        </p:nvPicPr>
        <p:blipFill>
          <a:blip r:embed="rId9"/>
          <a:stretch>
            <a:fillRect/>
          </a:stretch>
        </p:blipFill>
        <p:spPr>
          <a:xfrm>
            <a:off x="5577341" y="6011571"/>
            <a:ext cx="742304" cy="600410"/>
          </a:xfrm>
          <a:prstGeom prst="rect">
            <a:avLst/>
          </a:prstGeom>
          <a:ln w="12700">
            <a:miter lim="400000"/>
          </a:ln>
        </p:spPr>
      </p:pic>
      <p:pic>
        <p:nvPicPr>
          <p:cNvPr id="514" name="2560px-NewYorkTimes.svg.png" descr="2560px-NewYorkTimes.svg.png"/>
          <p:cNvPicPr>
            <a:picLocks noChangeAspect="1"/>
          </p:cNvPicPr>
          <p:nvPr/>
        </p:nvPicPr>
        <p:blipFill>
          <a:blip r:embed="rId10"/>
          <a:stretch>
            <a:fillRect/>
          </a:stretch>
        </p:blipFill>
        <p:spPr>
          <a:xfrm>
            <a:off x="8531267" y="5644600"/>
            <a:ext cx="2142244" cy="28953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502"/>
                                        </p:tgtEl>
                                        <p:attrNameLst>
                                          <p:attrName>style.visibility</p:attrName>
                                        </p:attrNameLst>
                                      </p:cBhvr>
                                      <p:to>
                                        <p:strVal val="visible"/>
                                      </p:to>
                                    </p:set>
                                    <p:anim calcmode="lin" valueType="num">
                                      <p:cBhvr>
                                        <p:cTn id="7" dur="1500" fill="hold"/>
                                        <p:tgtEl>
                                          <p:spTgt spid="502"/>
                                        </p:tgtEl>
                                        <p:attrNameLst>
                                          <p:attrName>ppt_w</p:attrName>
                                        </p:attrNameLst>
                                      </p:cBhvr>
                                      <p:tavLst>
                                        <p:tav tm="0">
                                          <p:val>
                                            <p:fltVal val="0"/>
                                          </p:val>
                                        </p:tav>
                                        <p:tav tm="100000">
                                          <p:val>
                                            <p:strVal val="#ppt_w"/>
                                          </p:val>
                                        </p:tav>
                                      </p:tavLst>
                                    </p:anim>
                                    <p:anim calcmode="lin" valueType="num">
                                      <p:cBhvr>
                                        <p:cTn id="8" dur="1500" fill="hold"/>
                                        <p:tgtEl>
                                          <p:spTgt spid="50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4" presetClass="entr" presetSubtype="32" fill="hold" grpId="0" nodeType="afterEffect">
                                  <p:stCondLst>
                                    <p:cond delay="0"/>
                                  </p:stCondLst>
                                  <p:iterate>
                                    <p:tmAbs val="0"/>
                                  </p:iterate>
                                  <p:childTnLst>
                                    <p:set>
                                      <p:cBhvr>
                                        <p:cTn id="11" fill="hold"/>
                                        <p:tgtEl>
                                          <p:spTgt spid="503"/>
                                        </p:tgtEl>
                                        <p:attrNameLst>
                                          <p:attrName>style.visibility</p:attrName>
                                        </p:attrNameLst>
                                      </p:cBhvr>
                                      <p:to>
                                        <p:strVal val="visible"/>
                                      </p:to>
                                    </p:set>
                                    <p:animEffect transition="in" filter="box(out)">
                                      <p:cBhvr>
                                        <p:cTn id="12" dur="2250"/>
                                        <p:tgtEl>
                                          <p:spTgt spid="503"/>
                                        </p:tgtEl>
                                      </p:cBhvr>
                                    </p:animEffect>
                                  </p:childTnLst>
                                </p:cTn>
                              </p:par>
                            </p:childTnLst>
                          </p:cTn>
                        </p:par>
                        <p:par>
                          <p:cTn id="13" fill="hold">
                            <p:stCondLst>
                              <p:cond delay="3750"/>
                            </p:stCondLst>
                            <p:childTnLst>
                              <p:par>
                                <p:cTn id="14" presetID="22" presetClass="entr" presetSubtype="8" fill="hold" grpId="0" nodeType="afterEffect">
                                  <p:stCondLst>
                                    <p:cond delay="0"/>
                                  </p:stCondLst>
                                  <p:iterate>
                                    <p:tmAbs val="0"/>
                                  </p:iterate>
                                  <p:childTnLst>
                                    <p:set>
                                      <p:cBhvr>
                                        <p:cTn id="15" fill="hold"/>
                                        <p:tgtEl>
                                          <p:spTgt spid="506"/>
                                        </p:tgtEl>
                                        <p:attrNameLst>
                                          <p:attrName>style.visibility</p:attrName>
                                        </p:attrNameLst>
                                      </p:cBhvr>
                                      <p:to>
                                        <p:strVal val="visible"/>
                                      </p:to>
                                    </p:set>
                                    <p:animEffect transition="in" filter="wipe(left)">
                                      <p:cBhvr>
                                        <p:cTn id="16" dur="500"/>
                                        <p:tgtEl>
                                          <p:spTgt spid="506"/>
                                        </p:tgtEl>
                                      </p:cBhvr>
                                    </p:animEffect>
                                  </p:childTnLst>
                                </p:cTn>
                              </p:par>
                            </p:childTnLst>
                          </p:cTn>
                        </p:par>
                        <p:par>
                          <p:cTn id="17" fill="hold">
                            <p:stCondLst>
                              <p:cond delay="4250"/>
                            </p:stCondLst>
                            <p:childTnLst>
                              <p:par>
                                <p:cTn id="18" presetID="18" presetClass="entr" presetSubtype="6" fill="hold" grpId="0" nodeType="afterEffect">
                                  <p:stCondLst>
                                    <p:cond delay="300"/>
                                  </p:stCondLst>
                                  <p:iterate>
                                    <p:tmAbs val="0"/>
                                  </p:iterate>
                                  <p:childTnLst>
                                    <p:set>
                                      <p:cBhvr>
                                        <p:cTn id="19" fill="hold"/>
                                        <p:tgtEl>
                                          <p:spTgt spid="504"/>
                                        </p:tgtEl>
                                        <p:attrNameLst>
                                          <p:attrName>style.visibility</p:attrName>
                                        </p:attrNameLst>
                                      </p:cBhvr>
                                      <p:to>
                                        <p:strVal val="visible"/>
                                      </p:to>
                                    </p:set>
                                    <p:animEffect transition="in" filter="strips(downRight)">
                                      <p:cBhvr>
                                        <p:cTn id="20" dur="500"/>
                                        <p:tgtEl>
                                          <p:spTgt spid="504"/>
                                        </p:tgtEl>
                                      </p:cBhvr>
                                    </p:animEffect>
                                  </p:childTnLst>
                                </p:cTn>
                              </p:par>
                            </p:childTnLst>
                          </p:cTn>
                        </p:par>
                        <p:par>
                          <p:cTn id="21" fill="hold">
                            <p:stCondLst>
                              <p:cond delay="5050"/>
                            </p:stCondLst>
                            <p:childTnLst>
                              <p:par>
                                <p:cTn id="22" presetID="18" presetClass="entr" presetSubtype="6" fill="hold" grpId="0" nodeType="afterEffect">
                                  <p:stCondLst>
                                    <p:cond delay="300"/>
                                  </p:stCondLst>
                                  <p:iterate>
                                    <p:tmAbs val="0"/>
                                  </p:iterate>
                                  <p:childTnLst>
                                    <p:set>
                                      <p:cBhvr>
                                        <p:cTn id="23" fill="hold"/>
                                        <p:tgtEl>
                                          <p:spTgt spid="505"/>
                                        </p:tgtEl>
                                        <p:attrNameLst>
                                          <p:attrName>style.visibility</p:attrName>
                                        </p:attrNameLst>
                                      </p:cBhvr>
                                      <p:to>
                                        <p:strVal val="visible"/>
                                      </p:to>
                                    </p:set>
                                    <p:animEffect transition="in" filter="strips(downRight)">
                                      <p:cBhvr>
                                        <p:cTn id="24" dur="500"/>
                                        <p:tgtEl>
                                          <p:spTgt spid="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 grpId="0" animBg="1" advAuto="0"/>
      <p:bldP spid="503" grpId="0" animBg="1" advAuto="0"/>
      <p:bldP spid="504" grpId="0" animBg="1" advAuto="0"/>
      <p:bldP spid="505" grpId="0" animBg="1" advAuto="0"/>
      <p:bldP spid="506" grpId="0" animBg="1" advAuto="0"/>
    </p:bldLst>
  </p:timing>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Background.png" id="516" name="Background.png"/>
          <p:cNvPicPr>
            <a:picLocks noChangeAspect="1"/>
          </p:cNvPicPr>
          <p:nvPr/>
        </p:nvPicPr>
        <p:blipFill>
          <a:blip r:embed="rId2"/>
          <a:srcRect b="24" t="24"/>
          <a:stretch>
            <a:fillRect/>
          </a:stretch>
        </p:blipFill>
        <p:spPr>
          <a:xfrm>
            <a:off x="3795591" y="1544745"/>
            <a:ext cx="8413789" cy="5327167"/>
          </a:xfrm>
          <a:prstGeom prst="rect">
            <a:avLst/>
          </a:prstGeom>
          <a:ln w="12700">
            <a:miter lim="400000"/>
          </a:ln>
        </p:spPr>
      </p:pic>
      <p:sp>
        <p:nvSpPr>
          <p:cNvPr id="517" name="Circle"/>
          <p:cNvSpPr/>
          <p:nvPr/>
        </p:nvSpPr>
        <p:spPr>
          <a:xfrm>
            <a:off x="-6288340" y="2479723"/>
            <a:ext cx="12179303" cy="12179304"/>
          </a:xfrm>
          <a:prstGeom prst="ellipse">
            <a:avLst/>
          </a:prstGeom>
          <a:gradFill>
            <a:gsLst>
              <a:gs pos="0">
                <a:srgbClr val="56C8E0"/>
              </a:gs>
              <a:gs pos="2548">
                <a:srgbClr val="6BCCF0"/>
              </a:gs>
              <a:gs pos="6707">
                <a:srgbClr val="80D1FF"/>
              </a:gs>
              <a:gs pos="29859">
                <a:srgbClr val="B4E6FD"/>
              </a:gs>
              <a:gs pos="100000">
                <a:schemeClr val="accent1">
                  <a:hueOff val="-101989"/>
                  <a:satOff val="-20825"/>
                  <a:lumOff val="62820"/>
                </a:schemeClr>
              </a:gs>
            </a:gsLst>
            <a:lin ang="7369186"/>
          </a:gradFill>
          <a:ln w="12700">
            <a:miter lim="400000"/>
          </a:ln>
        </p:spPr>
        <p:txBody>
          <a:bodyPr anchor="ctr" bIns="45718" lIns="45718" rIns="45718" tIns="45718"/>
          <a:lstStyle/>
          <a:p>
            <a:pPr algn="ctr" defTabSz="914400">
              <a:defRPr sz="900">
                <a:solidFill>
                  <a:srgbClr val="FFFFFF"/>
                </a:solidFill>
                <a:latin typeface="Open Sans Light"/>
                <a:ea typeface="Open Sans Light"/>
                <a:cs typeface="Open Sans Light"/>
                <a:sym typeface="Open Sans Light"/>
              </a:defRPr>
            </a:pPr>
            <a:endParaRPr/>
          </a:p>
        </p:txBody>
      </p:sp>
      <p:sp>
        <p:nvSpPr>
          <p:cNvPr id="518" name="Dominant in Local Advertising Exposure"/>
          <p:cNvSpPr txBox="1"/>
          <p:nvPr/>
        </p:nvSpPr>
        <p:spPr>
          <a:xfrm>
            <a:off x="1524000" y="436189"/>
            <a:ext cx="9144000" cy="655250"/>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anchor="ctr" bIns="45718" lIns="45718" rIns="45718" tIns="45718">
            <a:normAutofit/>
          </a:bodyPr>
          <a:lstStyle>
            <a:lvl1pPr algn="ctr" defTabSz="859492">
              <a:lnSpc>
                <a:spcPct val="90000"/>
              </a:lnSpc>
              <a:defRPr sz="3300">
                <a:solidFill>
                  <a:srgbClr val="000000"/>
                </a:solidFill>
                <a:latin typeface="Playfair Display Regular"/>
                <a:ea typeface="Playfair Display Regular"/>
                <a:cs typeface="Playfair Display Regular"/>
                <a:sym typeface="Playfair Display Regular"/>
              </a:defRPr>
            </a:lvl1pPr>
          </a:lstStyle>
          <a:p>
            <a:r>
              <a:rPr dirty="0"/>
              <a:t>Dominant Local Exposure</a:t>
            </a:r>
          </a:p>
        </p:txBody>
      </p:sp>
      <p:sp>
        <p:nvSpPr>
          <p:cNvPr id="519" name="Traditional Media…"/>
          <p:cNvSpPr txBox="1"/>
          <p:nvPr/>
        </p:nvSpPr>
        <p:spPr>
          <a:xfrm>
            <a:off x="175976" y="3229631"/>
            <a:ext cx="2872174" cy="739139"/>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45718" lIns="45718" rIns="45718" tIns="45718">
            <a:spAutoFit/>
          </a:bodyPr>
          <a:lstStyle/>
          <a:p>
            <a:pPr>
              <a:lnSpc>
                <a:spcPct val="70000"/>
              </a:lnSpc>
              <a:defRPr sz="2200">
                <a:solidFill>
                  <a:srgbClr val="000000"/>
                </a:solidFill>
                <a:latin typeface="Playfair Display Regular"/>
                <a:ea typeface="Playfair Display Regular"/>
                <a:cs typeface="Playfair Display Regular"/>
                <a:sym typeface="Playfair Display Regular"/>
              </a:defRPr>
            </a:pPr>
            <a:r>
              <a:t>The Local </a:t>
            </a:r>
          </a:p>
          <a:p>
            <a:pPr>
              <a:lnSpc>
                <a:spcPct val="70000"/>
              </a:lnSpc>
              <a:defRPr sz="2200">
                <a:solidFill>
                  <a:srgbClr val="000000"/>
                </a:solidFill>
                <a:latin typeface="Playfair Display Regular"/>
                <a:ea typeface="Playfair Display Regular"/>
                <a:cs typeface="Playfair Display Regular"/>
                <a:sym typeface="Playfair Display Regular"/>
              </a:defRPr>
            </a:pPr>
            <a:r>
              <a:t>Advertising Leader </a:t>
            </a:r>
          </a:p>
        </p:txBody>
      </p:sp>
      <p:pic>
        <p:nvPicPr>
          <p:cNvPr descr="Layer 2.png" id="521" name="Layer 2.png"/>
          <p:cNvPicPr>
            <a:picLocks noChangeAspect="1"/>
          </p:cNvPicPr>
          <p:nvPr/>
        </p:nvPicPr>
        <p:blipFill>
          <a:blip r:embed="rId3"/>
          <a:stretch>
            <a:fillRect/>
          </a:stretch>
        </p:blipFill>
        <p:spPr>
          <a:xfrm>
            <a:off x="9229305" y="5937145"/>
            <a:ext cx="1493554" cy="148590"/>
          </a:xfrm>
          <a:prstGeom prst="rect">
            <a:avLst/>
          </a:prstGeom>
          <a:ln w="12700">
            <a:miter lim="400000"/>
          </a:ln>
        </p:spPr>
      </p:pic>
      <p:pic>
        <p:nvPicPr>
          <p:cNvPr descr="Layer 4.png" id="522" name="Layer 4.png"/>
          <p:cNvPicPr>
            <a:picLocks noChangeAspect="1"/>
          </p:cNvPicPr>
          <p:nvPr/>
        </p:nvPicPr>
        <p:blipFill>
          <a:blip r:embed="rId4"/>
          <a:stretch>
            <a:fillRect/>
          </a:stretch>
        </p:blipFill>
        <p:spPr>
          <a:xfrm>
            <a:off x="8280876" y="5900787"/>
            <a:ext cx="752513" cy="195155"/>
          </a:xfrm>
          <a:prstGeom prst="rect">
            <a:avLst/>
          </a:prstGeom>
          <a:ln w="12700">
            <a:miter lim="400000"/>
          </a:ln>
          <a:effectLst>
            <a:outerShdw blurRad="254000" dir="3126362" dist="183656" rotWithShape="0">
              <a:srgbClr val="000000">
                <a:alpha val="95334"/>
              </a:srgbClr>
            </a:outerShdw>
          </a:effectLst>
        </p:spPr>
      </p:pic>
      <p:pic>
        <p:nvPicPr>
          <p:cNvPr descr="palm-beach-illustrated-logo-white.png" id="523" name="palm-beach-illustrated-logo-white.png"/>
          <p:cNvPicPr>
            <a:picLocks noChangeAspect="1"/>
          </p:cNvPicPr>
          <p:nvPr/>
        </p:nvPicPr>
        <p:blipFill>
          <a:blip r:embed="rId5"/>
          <a:srcRect b="482" t="481"/>
          <a:stretch>
            <a:fillRect/>
          </a:stretch>
        </p:blipFill>
        <p:spPr>
          <a:xfrm>
            <a:off x="8267996" y="6273927"/>
            <a:ext cx="778438" cy="226745"/>
          </a:xfrm>
          <a:prstGeom prst="rect">
            <a:avLst/>
          </a:prstGeom>
          <a:ln w="12700">
            <a:miter lim="400000"/>
          </a:ln>
        </p:spPr>
      </p:pic>
      <p:pic>
        <p:nvPicPr>
          <p:cNvPr descr="Layer 5.png" id="524" name="Layer 5.png"/>
          <p:cNvPicPr>
            <a:picLocks noChangeAspect="1"/>
          </p:cNvPicPr>
          <p:nvPr/>
        </p:nvPicPr>
        <p:blipFill>
          <a:blip r:embed="rId6"/>
          <a:stretch>
            <a:fillRect/>
          </a:stretch>
        </p:blipFill>
        <p:spPr>
          <a:xfrm>
            <a:off x="9458518" y="6280577"/>
            <a:ext cx="898968" cy="213316"/>
          </a:xfrm>
          <a:prstGeom prst="rect">
            <a:avLst/>
          </a:prstGeom>
          <a:ln w="12700">
            <a:miter lim="400000"/>
          </a:ln>
        </p:spPr>
      </p:pic>
      <p:pic>
        <p:nvPicPr>
          <p:cNvPr descr="Layer 7.png" id="525" name="Layer 7.png"/>
          <p:cNvPicPr>
            <a:picLocks noChangeAspect="1"/>
          </p:cNvPicPr>
          <p:nvPr/>
        </p:nvPicPr>
        <p:blipFill>
          <a:blip r:embed="rId7"/>
          <a:stretch>
            <a:fillRect/>
          </a:stretch>
        </p:blipFill>
        <p:spPr>
          <a:xfrm>
            <a:off x="10819784" y="5925053"/>
            <a:ext cx="552330" cy="172774"/>
          </a:xfrm>
          <a:prstGeom prst="rect">
            <a:avLst/>
          </a:prstGeom>
          <a:ln w="12700">
            <a:miter lim="400000"/>
          </a:ln>
        </p:spPr>
      </p:pic>
      <p:sp>
        <p:nvSpPr>
          <p:cNvPr id="526" name="Direct Mail…"/>
          <p:cNvSpPr txBox="1"/>
          <p:nvPr/>
        </p:nvSpPr>
        <p:spPr>
          <a:xfrm>
            <a:off x="247347" y="4083659"/>
            <a:ext cx="3291685" cy="243531"/>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a:defRPr sz="1400">
                <a:solidFill>
                  <a:srgbClr val="000000"/>
                </a:solidFill>
                <a:latin typeface="Playfair Display Regular"/>
                <a:ea typeface="Playfair Display Regular"/>
                <a:cs typeface="Playfair Display Regular"/>
                <a:sym typeface="Playfair Display Regular"/>
              </a:defRPr>
            </a:lvl1pPr>
          </a:lstStyle>
          <a:p>
            <a:r>
              <a:t>Local Exposure</a:t>
            </a:r>
          </a:p>
        </p:txBody>
      </p:sp>
      <p:pic>
        <p:nvPicPr>
          <p:cNvPr descr="boca-mag-logo.png" id="527" name="boca-mag-logo.png"/>
          <p:cNvPicPr>
            <a:picLocks noChangeAspect="1"/>
          </p:cNvPicPr>
          <p:nvPr/>
        </p:nvPicPr>
        <p:blipFill>
          <a:blip r:embed="rId8"/>
          <a:stretch>
            <a:fillRect/>
          </a:stretch>
        </p:blipFill>
        <p:spPr>
          <a:xfrm>
            <a:off x="10853078" y="6213930"/>
            <a:ext cx="485742" cy="244491"/>
          </a:xfrm>
          <a:prstGeom prst="rect">
            <a:avLst/>
          </a:prstGeom>
          <a:ln w="12700">
            <a:miter lim="400000"/>
          </a:ln>
        </p:spPr>
      </p:pic>
      <p:sp>
        <p:nvSpPr>
          <p:cNvPr id="528" name="Direct Mail…"/>
          <p:cNvSpPr txBox="1"/>
          <p:nvPr/>
        </p:nvSpPr>
        <p:spPr>
          <a:xfrm>
            <a:off x="247347" y="4347852"/>
            <a:ext cx="3291685" cy="544005"/>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p>
            <a:pPr indent="-80210" marL="80210">
              <a:buSzPct val="100000"/>
              <a:buChar char="•"/>
              <a:defRPr sz="1000">
                <a:solidFill>
                  <a:srgbClr val="000000"/>
                </a:solidFill>
                <a:latin typeface="Open Sans Light"/>
                <a:ea typeface="Open Sans Light"/>
                <a:cs typeface="Open Sans Light"/>
                <a:sym typeface="Open Sans Light"/>
              </a:defRPr>
            </a:pPr>
            <a:r>
              <a:t>Direct Mail Marketing</a:t>
            </a:r>
          </a:p>
          <a:p>
            <a:pPr indent="-80210" marL="80210">
              <a:buSzPct val="100000"/>
              <a:buChar char="•"/>
              <a:defRPr sz="1000">
                <a:solidFill>
                  <a:srgbClr val="000000"/>
                </a:solidFill>
                <a:latin typeface="Open Sans Light"/>
                <a:ea typeface="Open Sans Light"/>
                <a:cs typeface="Open Sans Light"/>
                <a:sym typeface="Open Sans Light"/>
              </a:defRPr>
            </a:pPr>
            <a:r>
              <a:t>Local Newspapers</a:t>
            </a:r>
          </a:p>
          <a:p>
            <a:pPr indent="-80210" marL="80210">
              <a:buSzPct val="100000"/>
              <a:buChar char="•"/>
              <a:defRPr sz="1000">
                <a:solidFill>
                  <a:srgbClr val="000000"/>
                </a:solidFill>
                <a:latin typeface="Open Sans Light"/>
                <a:ea typeface="Open Sans Light"/>
                <a:cs typeface="Open Sans Light"/>
                <a:sym typeface="Open Sans Light"/>
              </a:defRPr>
            </a:pPr>
            <a:r>
              <a:t>Magazine Advertising</a:t>
            </a:r>
          </a:p>
        </p:txBody>
      </p:sp>
      <p:sp>
        <p:nvSpPr>
          <p:cNvPr id="529" name="Direct Mail…"/>
          <p:cNvSpPr txBox="1"/>
          <p:nvPr/>
        </p:nvSpPr>
        <p:spPr>
          <a:xfrm>
            <a:off x="247347" y="5151878"/>
            <a:ext cx="3291685" cy="243531"/>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a:defRPr sz="1400">
                <a:solidFill>
                  <a:srgbClr val="000000"/>
                </a:solidFill>
                <a:latin typeface="Playfair Display Regular"/>
                <a:ea typeface="Playfair Display Regular"/>
                <a:cs typeface="Playfair Display Regular"/>
                <a:sym typeface="Playfair Display Regular"/>
              </a:defRPr>
            </a:lvl1pPr>
          </a:lstStyle>
          <a:p>
            <a:r>
              <a:t>Local Leaders</a:t>
            </a:r>
          </a:p>
        </p:txBody>
      </p:sp>
      <p:sp>
        <p:nvSpPr>
          <p:cNvPr id="530" name="Direct Mail…"/>
          <p:cNvSpPr txBox="1"/>
          <p:nvPr/>
        </p:nvSpPr>
        <p:spPr>
          <a:xfrm>
            <a:off x="207591" y="5431837"/>
            <a:ext cx="3371197" cy="1159206"/>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p>
            <a:pPr indent="-80210" marL="80210">
              <a:buSzPct val="100000"/>
              <a:buChar char="•"/>
              <a:defRPr sz="1000">
                <a:solidFill>
                  <a:srgbClr val="000000"/>
                </a:solidFill>
                <a:latin typeface="Open Sans Light"/>
                <a:ea typeface="Open Sans Light"/>
                <a:cs typeface="Open Sans Light"/>
                <a:sym typeface="Open Sans Light"/>
              </a:defRPr>
            </a:pPr>
            <a:r>
              <a:t>Specializing in Waterfront Properties</a:t>
            </a:r>
          </a:p>
          <a:p>
            <a:pPr indent="-80210" marL="80210">
              <a:buSzPct val="100000"/>
              <a:buChar char="•"/>
              <a:defRPr sz="1000">
                <a:solidFill>
                  <a:srgbClr val="000000"/>
                </a:solidFill>
                <a:latin typeface="Open Sans Light"/>
                <a:ea typeface="Open Sans Light"/>
                <a:cs typeface="Open Sans Light"/>
                <a:sym typeface="Open Sans Light"/>
              </a:defRPr>
            </a:pPr>
            <a:r>
              <a:t>Golf &amp; Country Club Properties</a:t>
            </a:r>
          </a:p>
          <a:p>
            <a:pPr indent="-80210" marL="80210">
              <a:buSzPct val="100000"/>
              <a:buChar char="•"/>
              <a:defRPr sz="1000">
                <a:solidFill>
                  <a:srgbClr val="000000"/>
                </a:solidFill>
                <a:latin typeface="Open Sans Light"/>
                <a:ea typeface="Open Sans Light"/>
                <a:cs typeface="Open Sans Light"/>
                <a:sym typeface="Open Sans Light"/>
              </a:defRPr>
            </a:pPr>
            <a:r>
              <a:t>$1 Million+ Properties</a:t>
            </a:r>
          </a:p>
          <a:p>
            <a:pPr indent="-80210" marL="80210">
              <a:buSzPct val="100000"/>
              <a:buChar char="•"/>
              <a:defRPr sz="1000">
                <a:solidFill>
                  <a:srgbClr val="000000"/>
                </a:solidFill>
                <a:latin typeface="Open Sans Light"/>
                <a:ea typeface="Open Sans Light"/>
                <a:cs typeface="Open Sans Light"/>
                <a:sym typeface="Open Sans Light"/>
              </a:defRPr>
            </a:pPr>
            <a:r>
              <a:t>Luxury Condominiums</a:t>
            </a:r>
          </a:p>
          <a:p>
            <a:pPr indent="-80210" marL="80210">
              <a:buSzPct val="100000"/>
              <a:buChar char="•"/>
              <a:defRPr sz="1000">
                <a:solidFill>
                  <a:srgbClr val="000000"/>
                </a:solidFill>
                <a:latin typeface="Open Sans Light"/>
                <a:ea typeface="Open Sans Light"/>
                <a:cs typeface="Open Sans Light"/>
                <a:sym typeface="Open Sans Light"/>
              </a:defRPr>
            </a:pPr>
            <a:r>
              <a:t>Gated Communities</a:t>
            </a:r>
          </a:p>
          <a:p>
            <a:pPr indent="-80210" marL="80210">
              <a:buSzPct val="100000"/>
              <a:buChar char="•"/>
              <a:defRPr sz="1000">
                <a:solidFill>
                  <a:srgbClr val="000000"/>
                </a:solidFill>
                <a:latin typeface="Open Sans Light"/>
                <a:ea typeface="Open Sans Light"/>
                <a:cs typeface="Open Sans Light"/>
                <a:sym typeface="Open Sans Light"/>
              </a:defRPr>
            </a:pPr>
            <a:r>
              <a:t>New Construction</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 xmlns:a14="http://schemas.microsoft.com/office/drawing/2010/main" xmlns:m="http://schemas.openxmlformats.org/officeDocument/2006/math">
      <p:transition spd="med">
        <p:fade/>
      </p:transition>
    </mc:Fallback>
  </mc:AlternateContent>
  <p:timing>
    <p:tnLst>
      <p:par>
        <p:cTn dur="indefinite" fill="hold" id="1" nodeType="tmRoot" restart="never">
          <p:childTnLst>
            <p:seq concurrent="1" nextAc="seek" prevAc="none">
              <p:cTn dur="indefinite" fill="hold"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23" presetSubtype="16">
                                  <p:stCondLst>
                                    <p:cond delay="0"/>
                                  </p:stCondLst>
                                  <p:iterate>
                                    <p:tmAbs val="0"/>
                                  </p:iterate>
                                  <p:childTnLst>
                                    <p:set>
                                      <p:cBhvr>
                                        <p:cTn fill="hold" id="6"/>
                                        <p:tgtEl>
                                          <p:spTgt spid="518"/>
                                        </p:tgtEl>
                                        <p:attrNameLst>
                                          <p:attrName>style.visibility</p:attrName>
                                        </p:attrNameLst>
                                      </p:cBhvr>
                                      <p:to>
                                        <p:strVal val="visible"/>
                                      </p:to>
                                    </p:set>
                                    <p:anim calcmode="lin" valueType="num">
                                      <p:cBhvr>
                                        <p:cTn dur="1500" fill="hold" id="7"/>
                                        <p:tgtEl>
                                          <p:spTgt spid="518"/>
                                        </p:tgtEl>
                                        <p:attrNameLst>
                                          <p:attrName>ppt_w</p:attrName>
                                        </p:attrNameLst>
                                      </p:cBhvr>
                                      <p:tavLst>
                                        <p:tav tm="0">
                                          <p:val>
                                            <p:fltVal val="0"/>
                                          </p:val>
                                        </p:tav>
                                        <p:tav tm="100000">
                                          <p:val>
                                            <p:strVal val="#ppt_w"/>
                                          </p:val>
                                        </p:tav>
                                      </p:tavLst>
                                    </p:anim>
                                    <p:anim calcmode="lin" valueType="num">
                                      <p:cBhvr>
                                        <p:cTn dur="1500" fill="hold" id="8"/>
                                        <p:tgtEl>
                                          <p:spTgt spid="518"/>
                                        </p:tgtEl>
                                        <p:attrNameLst>
                                          <p:attrName>ppt_h</p:attrName>
                                        </p:attrNameLst>
                                      </p:cBhvr>
                                      <p:tavLst>
                                        <p:tav tm="0">
                                          <p:val>
                                            <p:fltVal val="0"/>
                                          </p:val>
                                        </p:tav>
                                        <p:tav tm="100000">
                                          <p:val>
                                            <p:strVal val="#ppt_h"/>
                                          </p:val>
                                        </p:tav>
                                      </p:tavLst>
                                    </p:anim>
                                  </p:childTnLst>
                                </p:cTn>
                              </p:par>
                            </p:childTnLst>
                          </p:cTn>
                        </p:par>
                        <p:par>
                          <p:cTn fill="hold" id="9">
                            <p:stCondLst>
                              <p:cond delay="1500"/>
                            </p:stCondLst>
                            <p:childTnLst>
                              <p:par>
                                <p:cTn fill="hold" grpId="0" id="10" nodeType="afterEffect" presetClass="entr" presetID="22" presetSubtype="2">
                                  <p:stCondLst>
                                    <p:cond delay="0"/>
                                  </p:stCondLst>
                                  <p:iterate>
                                    <p:tmAbs val="0"/>
                                  </p:iterate>
                                  <p:childTnLst>
                                    <p:set>
                                      <p:cBhvr>
                                        <p:cTn fill="hold" id="11"/>
                                        <p:tgtEl>
                                          <p:spTgt spid="516"/>
                                        </p:tgtEl>
                                        <p:attrNameLst>
                                          <p:attrName>style.visibility</p:attrName>
                                        </p:attrNameLst>
                                      </p:cBhvr>
                                      <p:to>
                                        <p:strVal val="visible"/>
                                      </p:to>
                                    </p:set>
                                    <p:animEffect filter="wipe(right)" transition="in">
                                      <p:cBhvr>
                                        <p:cTn dur="2000" id="12"/>
                                        <p:tgtEl>
                                          <p:spTgt spid="516"/>
                                        </p:tgtEl>
                                      </p:cBhvr>
                                    </p:animEffect>
                                  </p:childTnLst>
                                </p:cTn>
                              </p:par>
                            </p:childTnLst>
                          </p:cTn>
                        </p:par>
                        <p:par>
                          <p:cTn fill="hold" id="13">
                            <p:stCondLst>
                              <p:cond delay="3500"/>
                            </p:stCondLst>
                            <p:childTnLst>
                              <p:par>
                                <p:cTn fill="hold" grpId="0" id="14" nodeType="afterEffect" presetClass="entr" presetID="4" presetSubtype="32">
                                  <p:stCondLst>
                                    <p:cond delay="0"/>
                                  </p:stCondLst>
                                  <p:iterate>
                                    <p:tmAbs val="0"/>
                                  </p:iterate>
                                  <p:childTnLst>
                                    <p:set>
                                      <p:cBhvr>
                                        <p:cTn fill="hold" id="15"/>
                                        <p:tgtEl>
                                          <p:spTgt spid="517"/>
                                        </p:tgtEl>
                                        <p:attrNameLst>
                                          <p:attrName>style.visibility</p:attrName>
                                        </p:attrNameLst>
                                      </p:cBhvr>
                                      <p:to>
                                        <p:strVal val="visible"/>
                                      </p:to>
                                    </p:set>
                                    <p:animEffect filter="box(out)" transition="in">
                                      <p:cBhvr>
                                        <p:cTn dur="2000" id="16"/>
                                        <p:tgtEl>
                                          <p:spTgt spid="517"/>
                                        </p:tgtEl>
                                      </p:cBhvr>
                                    </p:animEffect>
                                  </p:childTnLst>
                                </p:cTn>
                              </p:par>
                            </p:childTnLst>
                          </p:cTn>
                        </p:par>
                        <p:par>
                          <p:cTn fill="hold" id="17">
                            <p:stCondLst>
                              <p:cond delay="5500"/>
                            </p:stCondLst>
                            <p:childTnLst>
                              <p:par>
                                <p:cTn fill="hold" grpId="0" id="18" nodeType="afterEffect" presetClass="entr" presetID="23" presetSubtype="16">
                                  <p:stCondLst>
                                    <p:cond delay="0"/>
                                  </p:stCondLst>
                                  <p:iterate>
                                    <p:tmAbs val="0"/>
                                  </p:iterate>
                                  <p:childTnLst>
                                    <p:set>
                                      <p:cBhvr>
                                        <p:cTn fill="hold" id="19"/>
                                        <p:tgtEl>
                                          <p:spTgt spid="519"/>
                                        </p:tgtEl>
                                        <p:attrNameLst>
                                          <p:attrName>style.visibility</p:attrName>
                                        </p:attrNameLst>
                                      </p:cBhvr>
                                      <p:to>
                                        <p:strVal val="visible"/>
                                      </p:to>
                                    </p:set>
                                    <p:anim calcmode="lin" valueType="num">
                                      <p:cBhvr>
                                        <p:cTn dur="1500" fill="hold" id="20"/>
                                        <p:tgtEl>
                                          <p:spTgt spid="519"/>
                                        </p:tgtEl>
                                        <p:attrNameLst>
                                          <p:attrName>ppt_w</p:attrName>
                                        </p:attrNameLst>
                                      </p:cBhvr>
                                      <p:tavLst>
                                        <p:tav tm="0">
                                          <p:val>
                                            <p:fltVal val="0"/>
                                          </p:val>
                                        </p:tav>
                                        <p:tav tm="100000">
                                          <p:val>
                                            <p:strVal val="#ppt_w"/>
                                          </p:val>
                                        </p:tav>
                                      </p:tavLst>
                                    </p:anim>
                                    <p:anim calcmode="lin" valueType="num">
                                      <p:cBhvr>
                                        <p:cTn dur="1500" fill="hold" id="21"/>
                                        <p:tgtEl>
                                          <p:spTgt spid="519"/>
                                        </p:tgtEl>
                                        <p:attrNameLst>
                                          <p:attrName>ppt_h</p:attrName>
                                        </p:attrNameLst>
                                      </p:cBhvr>
                                      <p:tavLst>
                                        <p:tav tm="0">
                                          <p:val>
                                            <p:fltVal val="0"/>
                                          </p:val>
                                        </p:tav>
                                        <p:tav tm="100000">
                                          <p:val>
                                            <p:strVal val="#ppt_h"/>
                                          </p:val>
                                        </p:tav>
                                      </p:tavLst>
                                    </p:anim>
                                  </p:childTnLst>
                                </p:cTn>
                              </p:par>
                            </p:childTnLst>
                          </p:cTn>
                        </p:par>
                        <p:par>
                          <p:cTn fill="hold" id="22">
                            <p:stCondLst>
                              <p:cond delay="7000"/>
                            </p:stCondLst>
                            <p:childTnLst>
                              <p:par>
                                <p:cTn fill="hold" grpId="0" id="23" nodeType="afterEffect" presetClass="entr" presetID="18" presetSubtype="6">
                                  <p:stCondLst>
                                    <p:cond delay="0"/>
                                  </p:stCondLst>
                                  <p:iterate>
                                    <p:tmAbs val="0"/>
                                  </p:iterate>
                                  <p:childTnLst>
                                    <p:set>
                                      <p:cBhvr>
                                        <p:cTn fill="hold" id="24"/>
                                        <p:tgtEl>
                                          <p:spTgt spid="526"/>
                                        </p:tgtEl>
                                        <p:attrNameLst>
                                          <p:attrName>style.visibility</p:attrName>
                                        </p:attrNameLst>
                                      </p:cBhvr>
                                      <p:to>
                                        <p:strVal val="visible"/>
                                      </p:to>
                                    </p:set>
                                    <p:animEffect filter="strips(downRight)" transition="in">
                                      <p:cBhvr>
                                        <p:cTn dur="500" id="25"/>
                                        <p:tgtEl>
                                          <p:spTgt spid="526"/>
                                        </p:tgtEl>
                                      </p:cBhvr>
                                    </p:animEffect>
                                  </p:childTnLst>
                                </p:cTn>
                              </p:par>
                            </p:childTnLst>
                          </p:cTn>
                        </p:par>
                        <p:par>
                          <p:cTn fill="hold" id="26">
                            <p:stCondLst>
                              <p:cond delay="7500"/>
                            </p:stCondLst>
                            <p:childTnLst>
                              <p:par>
                                <p:cTn fill="hold" grpId="0" id="27" nodeType="afterEffect" presetClass="entr" presetID="18" presetSubtype="6">
                                  <p:stCondLst>
                                    <p:cond delay="0"/>
                                  </p:stCondLst>
                                  <p:iterate>
                                    <p:tmAbs val="0"/>
                                  </p:iterate>
                                  <p:childTnLst>
                                    <p:set>
                                      <p:cBhvr>
                                        <p:cTn fill="hold" id="28"/>
                                        <p:tgtEl>
                                          <p:spTgt spid="528"/>
                                        </p:tgtEl>
                                        <p:attrNameLst>
                                          <p:attrName>style.visibility</p:attrName>
                                        </p:attrNameLst>
                                      </p:cBhvr>
                                      <p:to>
                                        <p:strVal val="visible"/>
                                      </p:to>
                                    </p:set>
                                    <p:animEffect filter="strips(downRight)" transition="in">
                                      <p:cBhvr>
                                        <p:cTn dur="500" id="29"/>
                                        <p:tgtEl>
                                          <p:spTgt spid="528"/>
                                        </p:tgtEl>
                                      </p:cBhvr>
                                    </p:animEffect>
                                  </p:childTnLst>
                                </p:cTn>
                              </p:par>
                            </p:childTnLst>
                          </p:cTn>
                        </p:par>
                        <p:par>
                          <p:cTn fill="hold" id="30">
                            <p:stCondLst>
                              <p:cond delay="8000"/>
                            </p:stCondLst>
                            <p:childTnLst>
                              <p:par>
                                <p:cTn fill="hold" grpId="0" id="31" nodeType="afterEffect" presetClass="entr" presetID="18" presetSubtype="6">
                                  <p:stCondLst>
                                    <p:cond delay="0"/>
                                  </p:stCondLst>
                                  <p:iterate>
                                    <p:tmAbs val="0"/>
                                  </p:iterate>
                                  <p:childTnLst>
                                    <p:set>
                                      <p:cBhvr>
                                        <p:cTn fill="hold" id="32"/>
                                        <p:tgtEl>
                                          <p:spTgt spid="529"/>
                                        </p:tgtEl>
                                        <p:attrNameLst>
                                          <p:attrName>style.visibility</p:attrName>
                                        </p:attrNameLst>
                                      </p:cBhvr>
                                      <p:to>
                                        <p:strVal val="visible"/>
                                      </p:to>
                                    </p:set>
                                    <p:animEffect filter="strips(downRight)" transition="in">
                                      <p:cBhvr>
                                        <p:cTn dur="500" id="33"/>
                                        <p:tgtEl>
                                          <p:spTgt spid="529"/>
                                        </p:tgtEl>
                                      </p:cBhvr>
                                    </p:animEffect>
                                  </p:childTnLst>
                                </p:cTn>
                              </p:par>
                            </p:childTnLst>
                          </p:cTn>
                        </p:par>
                        <p:par>
                          <p:cTn fill="hold" id="34">
                            <p:stCondLst>
                              <p:cond delay="8500"/>
                            </p:stCondLst>
                            <p:childTnLst>
                              <p:par>
                                <p:cTn fill="hold" grpId="0" id="35" nodeType="afterEffect" presetClass="entr" presetID="18" presetSubtype="6">
                                  <p:stCondLst>
                                    <p:cond delay="0"/>
                                  </p:stCondLst>
                                  <p:iterate>
                                    <p:tmAbs val="0"/>
                                  </p:iterate>
                                  <p:childTnLst>
                                    <p:set>
                                      <p:cBhvr>
                                        <p:cTn fill="hold" id="36"/>
                                        <p:tgtEl>
                                          <p:spTgt spid="530"/>
                                        </p:tgtEl>
                                        <p:attrNameLst>
                                          <p:attrName>style.visibility</p:attrName>
                                        </p:attrNameLst>
                                      </p:cBhvr>
                                      <p:to>
                                        <p:strVal val="visible"/>
                                      </p:to>
                                    </p:set>
                                    <p:animEffect filter="strips(downRight)" transition="in">
                                      <p:cBhvr>
                                        <p:cTn dur="500" id="37"/>
                                        <p:tgtEl>
                                          <p:spTgt spid="530"/>
                                        </p:tgtEl>
                                      </p:cBhvr>
                                    </p:animEffect>
                                  </p:childTnLst>
                                </p:cTn>
                              </p:par>
                            </p:childTnLst>
                          </p:cTn>
                        </p:par>
                        <p:par>
                          <p:cTn fill="hold" id="38">
                            <p:stCondLst>
                              <p:cond delay="9000"/>
                            </p:stCondLst>
                            <p:childTnLst>
                              <p:par>
                                <p:cTn fill="hold" grpId="0" id="39" nodeType="afterEffect" presetClass="entr" presetID="2" presetSubtype="2">
                                  <p:stCondLst>
                                    <p:cond delay="0"/>
                                  </p:stCondLst>
                                  <p:iterate>
                                    <p:tmAbs val="0"/>
                                  </p:iterate>
                                  <p:childTnLst>
                                    <p:set>
                                      <p:cBhvr>
                                        <p:cTn fill="hold" id="40"/>
                                        <p:tgtEl>
                                          <p:spTgt spid="522"/>
                                        </p:tgtEl>
                                        <p:attrNameLst>
                                          <p:attrName>style.visibility</p:attrName>
                                        </p:attrNameLst>
                                      </p:cBhvr>
                                      <p:to>
                                        <p:strVal val="visible"/>
                                      </p:to>
                                    </p:set>
                                    <p:anim calcmode="lin" valueType="num">
                                      <p:cBhvr>
                                        <p:cTn dur="500" fill="hold" id="41"/>
                                        <p:tgtEl>
                                          <p:spTgt spid="522"/>
                                        </p:tgtEl>
                                        <p:attrNameLst>
                                          <p:attrName>ppt_x</p:attrName>
                                        </p:attrNameLst>
                                      </p:cBhvr>
                                      <p:tavLst>
                                        <p:tav tm="0">
                                          <p:val>
                                            <p:strVal val="1+#ppt_w/2"/>
                                          </p:val>
                                        </p:tav>
                                        <p:tav tm="100000">
                                          <p:val>
                                            <p:strVal val="#ppt_x"/>
                                          </p:val>
                                        </p:tav>
                                      </p:tavLst>
                                    </p:anim>
                                    <p:anim calcmode="lin" valueType="num">
                                      <p:cBhvr>
                                        <p:cTn dur="500" fill="hold" id="42"/>
                                        <p:tgtEl>
                                          <p:spTgt spid="522"/>
                                        </p:tgtEl>
                                        <p:attrNameLst>
                                          <p:attrName>ppt_y</p:attrName>
                                        </p:attrNameLst>
                                      </p:cBhvr>
                                      <p:tavLst>
                                        <p:tav tm="0">
                                          <p:val>
                                            <p:strVal val="#ppt_y"/>
                                          </p:val>
                                        </p:tav>
                                        <p:tav tm="100000">
                                          <p:val>
                                            <p:strVal val="#ppt_y"/>
                                          </p:val>
                                        </p:tav>
                                      </p:tavLst>
                                    </p:anim>
                                  </p:childTnLst>
                                </p:cTn>
                              </p:par>
                            </p:childTnLst>
                          </p:cTn>
                        </p:par>
                        <p:par>
                          <p:cTn fill="hold" id="43">
                            <p:stCondLst>
                              <p:cond delay="9500"/>
                            </p:stCondLst>
                            <p:childTnLst>
                              <p:par>
                                <p:cTn fill="hold" grpId="0" id="44" nodeType="afterEffect" presetClass="entr" presetID="2" presetSubtype="2">
                                  <p:stCondLst>
                                    <p:cond delay="0"/>
                                  </p:stCondLst>
                                  <p:iterate>
                                    <p:tmAbs val="0"/>
                                  </p:iterate>
                                  <p:childTnLst>
                                    <p:set>
                                      <p:cBhvr>
                                        <p:cTn fill="hold" id="45"/>
                                        <p:tgtEl>
                                          <p:spTgt spid="521"/>
                                        </p:tgtEl>
                                        <p:attrNameLst>
                                          <p:attrName>style.visibility</p:attrName>
                                        </p:attrNameLst>
                                      </p:cBhvr>
                                      <p:to>
                                        <p:strVal val="visible"/>
                                      </p:to>
                                    </p:set>
                                    <p:anim calcmode="lin" valueType="num">
                                      <p:cBhvr>
                                        <p:cTn dur="500" fill="hold" id="46"/>
                                        <p:tgtEl>
                                          <p:spTgt spid="521"/>
                                        </p:tgtEl>
                                        <p:attrNameLst>
                                          <p:attrName>ppt_x</p:attrName>
                                        </p:attrNameLst>
                                      </p:cBhvr>
                                      <p:tavLst>
                                        <p:tav tm="0">
                                          <p:val>
                                            <p:strVal val="1+#ppt_w/2"/>
                                          </p:val>
                                        </p:tav>
                                        <p:tav tm="100000">
                                          <p:val>
                                            <p:strVal val="#ppt_x"/>
                                          </p:val>
                                        </p:tav>
                                      </p:tavLst>
                                    </p:anim>
                                    <p:anim calcmode="lin" valueType="num">
                                      <p:cBhvr>
                                        <p:cTn dur="500" fill="hold" id="47"/>
                                        <p:tgtEl>
                                          <p:spTgt spid="521"/>
                                        </p:tgtEl>
                                        <p:attrNameLst>
                                          <p:attrName>ppt_y</p:attrName>
                                        </p:attrNameLst>
                                      </p:cBhvr>
                                      <p:tavLst>
                                        <p:tav tm="0">
                                          <p:val>
                                            <p:strVal val="#ppt_y"/>
                                          </p:val>
                                        </p:tav>
                                        <p:tav tm="100000">
                                          <p:val>
                                            <p:strVal val="#ppt_y"/>
                                          </p:val>
                                        </p:tav>
                                      </p:tavLst>
                                    </p:anim>
                                  </p:childTnLst>
                                </p:cTn>
                              </p:par>
                            </p:childTnLst>
                          </p:cTn>
                        </p:par>
                        <p:par>
                          <p:cTn fill="hold" id="48">
                            <p:stCondLst>
                              <p:cond delay="10000"/>
                            </p:stCondLst>
                            <p:childTnLst>
                              <p:par>
                                <p:cTn fill="hold" grpId="0" id="49" nodeType="afterEffect" presetClass="entr" presetID="2" presetSubtype="2">
                                  <p:stCondLst>
                                    <p:cond delay="0"/>
                                  </p:stCondLst>
                                  <p:iterate>
                                    <p:tmAbs val="0"/>
                                  </p:iterate>
                                  <p:childTnLst>
                                    <p:set>
                                      <p:cBhvr>
                                        <p:cTn fill="hold" id="50"/>
                                        <p:tgtEl>
                                          <p:spTgt spid="525"/>
                                        </p:tgtEl>
                                        <p:attrNameLst>
                                          <p:attrName>style.visibility</p:attrName>
                                        </p:attrNameLst>
                                      </p:cBhvr>
                                      <p:to>
                                        <p:strVal val="visible"/>
                                      </p:to>
                                    </p:set>
                                    <p:anim calcmode="lin" valueType="num">
                                      <p:cBhvr>
                                        <p:cTn dur="500" fill="hold" id="51"/>
                                        <p:tgtEl>
                                          <p:spTgt spid="525"/>
                                        </p:tgtEl>
                                        <p:attrNameLst>
                                          <p:attrName>ppt_x</p:attrName>
                                        </p:attrNameLst>
                                      </p:cBhvr>
                                      <p:tavLst>
                                        <p:tav tm="0">
                                          <p:val>
                                            <p:strVal val="1+#ppt_w/2"/>
                                          </p:val>
                                        </p:tav>
                                        <p:tav tm="100000">
                                          <p:val>
                                            <p:strVal val="#ppt_x"/>
                                          </p:val>
                                        </p:tav>
                                      </p:tavLst>
                                    </p:anim>
                                    <p:anim calcmode="lin" valueType="num">
                                      <p:cBhvr>
                                        <p:cTn dur="500" fill="hold" id="52"/>
                                        <p:tgtEl>
                                          <p:spTgt spid="525"/>
                                        </p:tgtEl>
                                        <p:attrNameLst>
                                          <p:attrName>ppt_y</p:attrName>
                                        </p:attrNameLst>
                                      </p:cBhvr>
                                      <p:tavLst>
                                        <p:tav tm="0">
                                          <p:val>
                                            <p:strVal val="#ppt_y"/>
                                          </p:val>
                                        </p:tav>
                                        <p:tav tm="100000">
                                          <p:val>
                                            <p:strVal val="#ppt_y"/>
                                          </p:val>
                                        </p:tav>
                                      </p:tavLst>
                                    </p:anim>
                                  </p:childTnLst>
                                </p:cTn>
                              </p:par>
                            </p:childTnLst>
                          </p:cTn>
                        </p:par>
                        <p:par>
                          <p:cTn fill="hold" id="53">
                            <p:stCondLst>
                              <p:cond delay="10500"/>
                            </p:stCondLst>
                            <p:childTnLst>
                              <p:par>
                                <p:cTn fill="hold" grpId="0" id="54" nodeType="afterEffect" presetClass="entr" presetID="2" presetSubtype="2">
                                  <p:stCondLst>
                                    <p:cond delay="0"/>
                                  </p:stCondLst>
                                  <p:iterate>
                                    <p:tmAbs val="0"/>
                                  </p:iterate>
                                  <p:childTnLst>
                                    <p:set>
                                      <p:cBhvr>
                                        <p:cTn fill="hold" id="55"/>
                                        <p:tgtEl>
                                          <p:spTgt spid="523"/>
                                        </p:tgtEl>
                                        <p:attrNameLst>
                                          <p:attrName>style.visibility</p:attrName>
                                        </p:attrNameLst>
                                      </p:cBhvr>
                                      <p:to>
                                        <p:strVal val="visible"/>
                                      </p:to>
                                    </p:set>
                                    <p:anim calcmode="lin" valueType="num">
                                      <p:cBhvr>
                                        <p:cTn dur="500" fill="hold" id="56"/>
                                        <p:tgtEl>
                                          <p:spTgt spid="523"/>
                                        </p:tgtEl>
                                        <p:attrNameLst>
                                          <p:attrName>ppt_x</p:attrName>
                                        </p:attrNameLst>
                                      </p:cBhvr>
                                      <p:tavLst>
                                        <p:tav tm="0">
                                          <p:val>
                                            <p:strVal val="1+#ppt_w/2"/>
                                          </p:val>
                                        </p:tav>
                                        <p:tav tm="100000">
                                          <p:val>
                                            <p:strVal val="#ppt_x"/>
                                          </p:val>
                                        </p:tav>
                                      </p:tavLst>
                                    </p:anim>
                                    <p:anim calcmode="lin" valueType="num">
                                      <p:cBhvr>
                                        <p:cTn dur="500" fill="hold" id="57"/>
                                        <p:tgtEl>
                                          <p:spTgt spid="523"/>
                                        </p:tgtEl>
                                        <p:attrNameLst>
                                          <p:attrName>ppt_y</p:attrName>
                                        </p:attrNameLst>
                                      </p:cBhvr>
                                      <p:tavLst>
                                        <p:tav tm="0">
                                          <p:val>
                                            <p:strVal val="#ppt_y"/>
                                          </p:val>
                                        </p:tav>
                                        <p:tav tm="100000">
                                          <p:val>
                                            <p:strVal val="#ppt_y"/>
                                          </p:val>
                                        </p:tav>
                                      </p:tavLst>
                                    </p:anim>
                                  </p:childTnLst>
                                </p:cTn>
                              </p:par>
                            </p:childTnLst>
                          </p:cTn>
                        </p:par>
                        <p:par>
                          <p:cTn fill="hold" id="58">
                            <p:stCondLst>
                              <p:cond delay="11000"/>
                            </p:stCondLst>
                            <p:childTnLst>
                              <p:par>
                                <p:cTn fill="hold" grpId="0" id="59" nodeType="afterEffect" presetClass="entr" presetID="2" presetSubtype="2">
                                  <p:stCondLst>
                                    <p:cond delay="0"/>
                                  </p:stCondLst>
                                  <p:iterate>
                                    <p:tmAbs val="0"/>
                                  </p:iterate>
                                  <p:childTnLst>
                                    <p:set>
                                      <p:cBhvr>
                                        <p:cTn fill="hold" id="60"/>
                                        <p:tgtEl>
                                          <p:spTgt spid="524"/>
                                        </p:tgtEl>
                                        <p:attrNameLst>
                                          <p:attrName>style.visibility</p:attrName>
                                        </p:attrNameLst>
                                      </p:cBhvr>
                                      <p:to>
                                        <p:strVal val="visible"/>
                                      </p:to>
                                    </p:set>
                                    <p:anim calcmode="lin" valueType="num">
                                      <p:cBhvr>
                                        <p:cTn dur="500" fill="hold" id="61"/>
                                        <p:tgtEl>
                                          <p:spTgt spid="524"/>
                                        </p:tgtEl>
                                        <p:attrNameLst>
                                          <p:attrName>ppt_x</p:attrName>
                                        </p:attrNameLst>
                                      </p:cBhvr>
                                      <p:tavLst>
                                        <p:tav tm="0">
                                          <p:val>
                                            <p:strVal val="1+#ppt_w/2"/>
                                          </p:val>
                                        </p:tav>
                                        <p:tav tm="100000">
                                          <p:val>
                                            <p:strVal val="#ppt_x"/>
                                          </p:val>
                                        </p:tav>
                                      </p:tavLst>
                                    </p:anim>
                                    <p:anim calcmode="lin" valueType="num">
                                      <p:cBhvr>
                                        <p:cTn dur="500" fill="hold" id="62"/>
                                        <p:tgtEl>
                                          <p:spTgt spid="524"/>
                                        </p:tgtEl>
                                        <p:attrNameLst>
                                          <p:attrName>ppt_y</p:attrName>
                                        </p:attrNameLst>
                                      </p:cBhvr>
                                      <p:tavLst>
                                        <p:tav tm="0">
                                          <p:val>
                                            <p:strVal val="#ppt_y"/>
                                          </p:val>
                                        </p:tav>
                                        <p:tav tm="100000">
                                          <p:val>
                                            <p:strVal val="#ppt_y"/>
                                          </p:val>
                                        </p:tav>
                                      </p:tavLst>
                                    </p:anim>
                                  </p:childTnLst>
                                </p:cTn>
                              </p:par>
                            </p:childTnLst>
                          </p:cTn>
                        </p:par>
                        <p:par>
                          <p:cTn fill="hold" id="63">
                            <p:stCondLst>
                              <p:cond delay="11500"/>
                            </p:stCondLst>
                            <p:childTnLst>
                              <p:par>
                                <p:cTn fill="hold" grpId="0" id="64" nodeType="afterEffect" presetClass="entr" presetID="2" presetSubtype="2">
                                  <p:stCondLst>
                                    <p:cond delay="0"/>
                                  </p:stCondLst>
                                  <p:iterate>
                                    <p:tmAbs val="0"/>
                                  </p:iterate>
                                  <p:childTnLst>
                                    <p:set>
                                      <p:cBhvr>
                                        <p:cTn fill="hold" id="65"/>
                                        <p:tgtEl>
                                          <p:spTgt spid="527"/>
                                        </p:tgtEl>
                                        <p:attrNameLst>
                                          <p:attrName>style.visibility</p:attrName>
                                        </p:attrNameLst>
                                      </p:cBhvr>
                                      <p:to>
                                        <p:strVal val="visible"/>
                                      </p:to>
                                    </p:set>
                                    <p:anim calcmode="lin" valueType="num">
                                      <p:cBhvr>
                                        <p:cTn dur="500" fill="hold" id="66"/>
                                        <p:tgtEl>
                                          <p:spTgt spid="527"/>
                                        </p:tgtEl>
                                        <p:attrNameLst>
                                          <p:attrName>ppt_x</p:attrName>
                                        </p:attrNameLst>
                                      </p:cBhvr>
                                      <p:tavLst>
                                        <p:tav tm="0">
                                          <p:val>
                                            <p:strVal val="1+#ppt_w/2"/>
                                          </p:val>
                                        </p:tav>
                                        <p:tav tm="100000">
                                          <p:val>
                                            <p:strVal val="#ppt_x"/>
                                          </p:val>
                                        </p:tav>
                                      </p:tavLst>
                                    </p:anim>
                                    <p:anim calcmode="lin" valueType="num">
                                      <p:cBhvr>
                                        <p:cTn dur="500" fill="hold" id="67"/>
                                        <p:tgtEl>
                                          <p:spTgt spid="52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0" animBg="1" grpId="0" spid="516"/>
      <p:bldP advAuto="0" animBg="1" grpId="0" spid="517"/>
      <p:bldP advAuto="0" animBg="1" grpId="0" spid="518"/>
      <p:bldP advAuto="0" animBg="1" grpId="0" spid="519"/>
      <p:bldP advAuto="0" animBg="1" grpId="0" spid="521"/>
      <p:bldP advAuto="0" animBg="1" grpId="0" spid="522"/>
      <p:bldP advAuto="0" animBg="1" grpId="0" spid="523"/>
      <p:bldP advAuto="0" animBg="1" grpId="0" spid="524"/>
      <p:bldP advAuto="0" animBg="1" grpId="0" spid="525"/>
      <p:bldP advAuto="0" animBg="1" grpId="0" spid="526"/>
      <p:bldP advAuto="0" animBg="1" grpId="0" spid="527"/>
      <p:bldP advAuto="0" animBg="1" grpId="0" spid="528"/>
      <p:bldP advAuto="0" animBg="1" grpId="0" spid="529"/>
      <p:bldP advAuto="0" animBg="1" grpId="0" spid="53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427337-9066-70E5-DC84-DAA231BF33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2815" y="1285210"/>
            <a:ext cx="8359185" cy="5572790"/>
          </a:xfrm>
          <a:prstGeom prst="rect">
            <a:avLst/>
          </a:prstGeom>
        </p:spPr>
      </p:pic>
      <p:sp>
        <p:nvSpPr>
          <p:cNvPr id="533" name="Circle"/>
          <p:cNvSpPr/>
          <p:nvPr/>
        </p:nvSpPr>
        <p:spPr>
          <a:xfrm>
            <a:off x="-5831523" y="2355348"/>
            <a:ext cx="12179303" cy="12179304"/>
          </a:xfrm>
          <a:prstGeom prst="ellipse">
            <a:avLst/>
          </a:prstGeom>
          <a:gradFill>
            <a:gsLst>
              <a:gs pos="0">
                <a:srgbClr val="56C8E0"/>
              </a:gs>
              <a:gs pos="17">
                <a:srgbClr val="6BCCF0"/>
              </a:gs>
              <a:gs pos="46">
                <a:srgbClr val="80D1FF"/>
              </a:gs>
              <a:gs pos="8364">
                <a:srgbClr val="B4E6FD"/>
              </a:gs>
              <a:gs pos="33562">
                <a:schemeClr val="accent1">
                  <a:hueOff val="-101989"/>
                  <a:satOff val="-20825"/>
                  <a:lumOff val="62820"/>
                </a:schemeClr>
              </a:gs>
            </a:gsLst>
            <a:lin ang="7369186"/>
          </a:gradFill>
          <a:ln w="12700">
            <a:miter lim="400000"/>
          </a:ln>
        </p:spPr>
        <p:txBody>
          <a:bodyPr lIns="45718" tIns="45718" rIns="45718" bIns="45718" anchor="ctr"/>
          <a:lstStyle/>
          <a:p>
            <a:pPr algn="ctr" defTabSz="914400">
              <a:defRPr sz="900">
                <a:solidFill>
                  <a:srgbClr val="FFFFFF"/>
                </a:solidFill>
                <a:latin typeface="Open Sans Light"/>
                <a:ea typeface="Open Sans Light"/>
                <a:cs typeface="Open Sans Light"/>
                <a:sym typeface="Open Sans Light"/>
              </a:defRPr>
            </a:pPr>
            <a:endParaRPr/>
          </a:p>
        </p:txBody>
      </p:sp>
      <p:sp>
        <p:nvSpPr>
          <p:cNvPr id="534" name="Social Media Outreach"/>
          <p:cNvSpPr txBox="1">
            <a:spLocks noGrp="1"/>
          </p:cNvSpPr>
          <p:nvPr>
            <p:ph type="title"/>
          </p:nvPr>
        </p:nvSpPr>
        <p:spPr>
          <a:xfrm>
            <a:off x="1524000" y="392666"/>
            <a:ext cx="9144000" cy="762273"/>
          </a:xfrm>
          <a:prstGeom prst="rect">
            <a:avLst/>
          </a:prstGeom>
        </p:spPr>
        <p:txBody>
          <a:bodyPr/>
          <a:lstStyle>
            <a:lvl1pPr>
              <a:defRPr sz="3600" b="0">
                <a:solidFill>
                  <a:srgbClr val="000000"/>
                </a:solidFill>
                <a:latin typeface="Playfair Display Regular"/>
                <a:ea typeface="Playfair Display Regular"/>
                <a:cs typeface="Playfair Display Regular"/>
                <a:sym typeface="Playfair Display Regular"/>
              </a:defRPr>
            </a:lvl1pPr>
          </a:lstStyle>
          <a:p>
            <a:r>
              <a:rPr lang="en-US" dirty="0"/>
              <a:t>Beyond the Sale… We’ve Got You Covered</a:t>
            </a:r>
            <a:endParaRPr dirty="0"/>
          </a:p>
        </p:txBody>
      </p:sp>
      <p:sp>
        <p:nvSpPr>
          <p:cNvPr id="535" name="Instagram"/>
          <p:cNvSpPr txBox="1"/>
          <p:nvPr/>
        </p:nvSpPr>
        <p:spPr>
          <a:xfrm>
            <a:off x="2025700" y="4210417"/>
            <a:ext cx="2112952" cy="4385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defTabSz="914353">
              <a:lnSpc>
                <a:spcPct val="90000"/>
              </a:lnSpc>
              <a:spcBef>
                <a:spcPts val="1000"/>
              </a:spcBef>
              <a:defRPr sz="1400">
                <a:solidFill>
                  <a:srgbClr val="000000"/>
                </a:solidFill>
                <a:latin typeface="Playfair Display Regular"/>
                <a:ea typeface="Playfair Display Regular"/>
                <a:cs typeface="Playfair Display Regular"/>
                <a:sym typeface="Playfair Display Regular"/>
              </a:defRPr>
            </a:lvl1pPr>
          </a:lstStyle>
          <a:p>
            <a:r>
              <a:rPr lang="en-US" b="1" dirty="0"/>
              <a:t>Supreme Lending</a:t>
            </a:r>
            <a:br>
              <a:rPr lang="en-US" sz="1100" dirty="0"/>
            </a:br>
            <a:r>
              <a:rPr lang="en-US" sz="1100" dirty="0"/>
              <a:t>Mortgage Lenders</a:t>
            </a:r>
            <a:endParaRPr sz="1100" dirty="0"/>
          </a:p>
        </p:txBody>
      </p:sp>
      <p:pic>
        <p:nvPicPr>
          <p:cNvPr id="545" name="Lang-Realty-White.png" descr="Lang-Realty-White.png"/>
          <p:cNvPicPr>
            <a:picLocks noChangeAspect="1"/>
          </p:cNvPicPr>
          <p:nvPr/>
        </p:nvPicPr>
        <p:blipFill>
          <a:blip r:embed="rId3"/>
          <a:stretch>
            <a:fillRect/>
          </a:stretch>
        </p:blipFill>
        <p:spPr>
          <a:xfrm>
            <a:off x="9760809" y="6422529"/>
            <a:ext cx="2173062" cy="338699"/>
          </a:xfrm>
          <a:prstGeom prst="rect">
            <a:avLst/>
          </a:prstGeom>
          <a:ln w="12700">
            <a:miter lim="400000"/>
          </a:ln>
        </p:spPr>
      </p:pic>
      <p:sp>
        <p:nvSpPr>
          <p:cNvPr id="546" name="Linked In"/>
          <p:cNvSpPr txBox="1"/>
          <p:nvPr/>
        </p:nvSpPr>
        <p:spPr>
          <a:xfrm>
            <a:off x="129509" y="3222481"/>
            <a:ext cx="2896593" cy="757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nchor="ctr">
            <a:spAutoFit/>
          </a:bodyPr>
          <a:lstStyle>
            <a:lvl1pPr defTabSz="914353">
              <a:lnSpc>
                <a:spcPct val="90000"/>
              </a:lnSpc>
              <a:spcBef>
                <a:spcPts val="1000"/>
              </a:spcBef>
              <a:defRPr sz="1900">
                <a:solidFill>
                  <a:srgbClr val="000000"/>
                </a:solidFill>
                <a:latin typeface="Playfair Display Regular"/>
                <a:ea typeface="Playfair Display Regular"/>
                <a:cs typeface="Playfair Display Regular"/>
                <a:sym typeface="Playfair Display Regular"/>
              </a:defRPr>
            </a:lvl1pPr>
          </a:lstStyle>
          <a:p>
            <a:r>
              <a:rPr lang="en-US" sz="1200" dirty="0"/>
              <a:t>From loan approval to title work at the closing table, our partners are there to help you through the entire buying or selling process</a:t>
            </a:r>
            <a:endParaRPr sz="1200" dirty="0"/>
          </a:p>
        </p:txBody>
      </p:sp>
      <p:sp>
        <p:nvSpPr>
          <p:cNvPr id="4" name="Instagram">
            <a:extLst>
              <a:ext uri="{FF2B5EF4-FFF2-40B4-BE49-F238E27FC236}">
                <a16:creationId xmlns:a16="http://schemas.microsoft.com/office/drawing/2014/main" id="{B114FF4B-E78F-39B5-A853-6F9966E72E46}"/>
              </a:ext>
            </a:extLst>
          </p:cNvPr>
          <p:cNvSpPr txBox="1"/>
          <p:nvPr/>
        </p:nvSpPr>
        <p:spPr>
          <a:xfrm>
            <a:off x="300667" y="1289840"/>
            <a:ext cx="3020049" cy="6740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nchor="ctr">
            <a:spAutoFit/>
          </a:bodyPr>
          <a:lstStyle>
            <a:lvl1pPr defTabSz="914353">
              <a:lnSpc>
                <a:spcPct val="90000"/>
              </a:lnSpc>
              <a:spcBef>
                <a:spcPts val="1000"/>
              </a:spcBef>
              <a:defRPr sz="1400">
                <a:solidFill>
                  <a:srgbClr val="000000"/>
                </a:solidFill>
                <a:latin typeface="Playfair Display Regular"/>
                <a:ea typeface="Playfair Display Regular"/>
                <a:cs typeface="Playfair Display Regular"/>
                <a:sym typeface="Playfair Display Regular"/>
              </a:defRPr>
            </a:lvl1pPr>
          </a:lstStyle>
          <a:p>
            <a:r>
              <a:rPr lang="en-US" dirty="0"/>
              <a:t>With our premiere partners, we’ve made it easier than ever to insure a smooth transaction</a:t>
            </a:r>
            <a:endParaRPr dirty="0"/>
          </a:p>
        </p:txBody>
      </p:sp>
      <p:pic>
        <p:nvPicPr>
          <p:cNvPr id="9" name="Picture 8">
            <a:extLst>
              <a:ext uri="{FF2B5EF4-FFF2-40B4-BE49-F238E27FC236}">
                <a16:creationId xmlns:a16="http://schemas.microsoft.com/office/drawing/2014/main" id="{CBAC0673-57D4-472C-142E-ABB9222443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924" y="4297430"/>
            <a:ext cx="1749242" cy="468213"/>
          </a:xfrm>
          <a:prstGeom prst="rect">
            <a:avLst/>
          </a:prstGeom>
        </p:spPr>
      </p:pic>
      <p:pic>
        <p:nvPicPr>
          <p:cNvPr id="11" name="Picture 10">
            <a:extLst>
              <a:ext uri="{FF2B5EF4-FFF2-40B4-BE49-F238E27FC236}">
                <a16:creationId xmlns:a16="http://schemas.microsoft.com/office/drawing/2014/main" id="{4BCA10BA-3A45-1B99-CA90-BF6F4A64E8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364" y="4852656"/>
            <a:ext cx="997320" cy="264595"/>
          </a:xfrm>
          <a:prstGeom prst="rect">
            <a:avLst/>
          </a:prstGeom>
        </p:spPr>
      </p:pic>
      <p:sp>
        <p:nvSpPr>
          <p:cNvPr id="12" name="Instagram">
            <a:extLst>
              <a:ext uri="{FF2B5EF4-FFF2-40B4-BE49-F238E27FC236}">
                <a16:creationId xmlns:a16="http://schemas.microsoft.com/office/drawing/2014/main" id="{8902ED30-DC9F-3A1A-6914-2C70EEB5A4B7}"/>
              </a:ext>
            </a:extLst>
          </p:cNvPr>
          <p:cNvSpPr txBox="1"/>
          <p:nvPr/>
        </p:nvSpPr>
        <p:spPr>
          <a:xfrm>
            <a:off x="2025700" y="4774444"/>
            <a:ext cx="2112952" cy="4385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defTabSz="914353">
              <a:lnSpc>
                <a:spcPct val="90000"/>
              </a:lnSpc>
              <a:spcBef>
                <a:spcPts val="1000"/>
              </a:spcBef>
              <a:defRPr sz="1400">
                <a:solidFill>
                  <a:srgbClr val="000000"/>
                </a:solidFill>
                <a:latin typeface="Playfair Display Regular"/>
                <a:ea typeface="Playfair Display Regular"/>
                <a:cs typeface="Playfair Display Regular"/>
                <a:sym typeface="Playfair Display Regular"/>
              </a:defRPr>
            </a:lvl1pPr>
          </a:lstStyle>
          <a:p>
            <a:r>
              <a:rPr lang="en-US" b="1" dirty="0" err="1"/>
              <a:t>KTitle</a:t>
            </a:r>
            <a:br>
              <a:rPr lang="en-US" sz="1100" dirty="0"/>
            </a:br>
            <a:r>
              <a:rPr lang="en-US" sz="1100" dirty="0"/>
              <a:t>Palm Beach Gardens Title Company</a:t>
            </a:r>
            <a:endParaRPr sz="1100" dirty="0"/>
          </a:p>
        </p:txBody>
      </p:sp>
      <p:pic>
        <p:nvPicPr>
          <p:cNvPr id="14" name="Picture 13">
            <a:extLst>
              <a:ext uri="{FF2B5EF4-FFF2-40B4-BE49-F238E27FC236}">
                <a16:creationId xmlns:a16="http://schemas.microsoft.com/office/drawing/2014/main" id="{3B8AC6EF-8045-1504-B969-C828F3EB07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639" y="5213022"/>
            <a:ext cx="1749242" cy="589218"/>
          </a:xfrm>
          <a:prstGeom prst="rect">
            <a:avLst/>
          </a:prstGeom>
        </p:spPr>
      </p:pic>
      <p:sp>
        <p:nvSpPr>
          <p:cNvPr id="15" name="Instagram">
            <a:extLst>
              <a:ext uri="{FF2B5EF4-FFF2-40B4-BE49-F238E27FC236}">
                <a16:creationId xmlns:a16="http://schemas.microsoft.com/office/drawing/2014/main" id="{A52A43F1-2472-1C67-73FA-8C4ED1635181}"/>
              </a:ext>
            </a:extLst>
          </p:cNvPr>
          <p:cNvSpPr txBox="1"/>
          <p:nvPr/>
        </p:nvSpPr>
        <p:spPr>
          <a:xfrm>
            <a:off x="2042233" y="5320509"/>
            <a:ext cx="2112952" cy="4385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defTabSz="914353">
              <a:lnSpc>
                <a:spcPct val="90000"/>
              </a:lnSpc>
              <a:spcBef>
                <a:spcPts val="1000"/>
              </a:spcBef>
              <a:defRPr sz="1400">
                <a:solidFill>
                  <a:srgbClr val="000000"/>
                </a:solidFill>
                <a:latin typeface="Playfair Display Regular"/>
                <a:ea typeface="Playfair Display Regular"/>
                <a:cs typeface="Playfair Display Regular"/>
                <a:sym typeface="Playfair Display Regular"/>
              </a:defRPr>
            </a:lvl1pPr>
          </a:lstStyle>
          <a:p>
            <a:r>
              <a:rPr lang="en-US" b="1" dirty="0"/>
              <a:t>Princeton Title &amp; Escrow</a:t>
            </a:r>
            <a:br>
              <a:rPr lang="en-US" sz="1100" dirty="0"/>
            </a:br>
            <a:r>
              <a:rPr lang="en-US" sz="1100" dirty="0"/>
              <a:t>Boca Raton Title Company</a:t>
            </a:r>
            <a:endParaRPr sz="1100" dirty="0"/>
          </a:p>
        </p:txBody>
      </p:sp>
      <p:pic>
        <p:nvPicPr>
          <p:cNvPr id="17" name="Picture 16">
            <a:extLst>
              <a:ext uri="{FF2B5EF4-FFF2-40B4-BE49-F238E27FC236}">
                <a16:creationId xmlns:a16="http://schemas.microsoft.com/office/drawing/2014/main" id="{182B1794-DB46-A54D-99C7-E2287F93BDF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0667" y="5802239"/>
            <a:ext cx="1679558" cy="548427"/>
          </a:xfrm>
          <a:prstGeom prst="rect">
            <a:avLst/>
          </a:prstGeom>
        </p:spPr>
      </p:pic>
      <p:sp>
        <p:nvSpPr>
          <p:cNvPr id="18" name="Instagram">
            <a:extLst>
              <a:ext uri="{FF2B5EF4-FFF2-40B4-BE49-F238E27FC236}">
                <a16:creationId xmlns:a16="http://schemas.microsoft.com/office/drawing/2014/main" id="{E5DF3BBB-AF55-AEEF-96E6-57C28AEC9C7D}"/>
              </a:ext>
            </a:extLst>
          </p:cNvPr>
          <p:cNvSpPr txBox="1"/>
          <p:nvPr/>
        </p:nvSpPr>
        <p:spPr>
          <a:xfrm>
            <a:off x="2047470" y="5913071"/>
            <a:ext cx="2112952" cy="4385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defTabSz="914353">
              <a:lnSpc>
                <a:spcPct val="90000"/>
              </a:lnSpc>
              <a:spcBef>
                <a:spcPts val="1000"/>
              </a:spcBef>
              <a:defRPr sz="1400">
                <a:solidFill>
                  <a:srgbClr val="000000"/>
                </a:solidFill>
                <a:latin typeface="Playfair Display Regular"/>
                <a:ea typeface="Playfair Display Regular"/>
                <a:cs typeface="Playfair Display Regular"/>
                <a:sym typeface="Playfair Display Regular"/>
              </a:defRPr>
            </a:lvl1pPr>
          </a:lstStyle>
          <a:p>
            <a:r>
              <a:rPr lang="en-US" b="1" dirty="0" err="1"/>
              <a:t>Acentria</a:t>
            </a:r>
            <a:r>
              <a:rPr lang="en-US" b="1" dirty="0"/>
              <a:t> Insurance</a:t>
            </a:r>
            <a:br>
              <a:rPr lang="en-US" sz="1100" dirty="0"/>
            </a:br>
            <a:r>
              <a:rPr lang="en-US" sz="1100" dirty="0"/>
              <a:t>Home owners insurance</a:t>
            </a:r>
            <a:endParaRPr sz="1100" dirty="0"/>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534"/>
                                        </p:tgtEl>
                                        <p:attrNameLst>
                                          <p:attrName>style.visibility</p:attrName>
                                        </p:attrNameLst>
                                      </p:cBhvr>
                                      <p:to>
                                        <p:strVal val="visible"/>
                                      </p:to>
                                    </p:set>
                                    <p:anim calcmode="lin" valueType="num">
                                      <p:cBhvr>
                                        <p:cTn id="7" dur="500" fill="hold"/>
                                        <p:tgtEl>
                                          <p:spTgt spid="534"/>
                                        </p:tgtEl>
                                        <p:attrNameLst>
                                          <p:attrName>ppt_w</p:attrName>
                                        </p:attrNameLst>
                                      </p:cBhvr>
                                      <p:tavLst>
                                        <p:tav tm="0">
                                          <p:val>
                                            <p:fltVal val="0"/>
                                          </p:val>
                                        </p:tav>
                                        <p:tav tm="100000">
                                          <p:val>
                                            <p:strVal val="#ppt_w"/>
                                          </p:val>
                                        </p:tav>
                                      </p:tavLst>
                                    </p:anim>
                                    <p:anim calcmode="lin" valueType="num">
                                      <p:cBhvr>
                                        <p:cTn id="8" dur="500" fill="hold"/>
                                        <p:tgtEl>
                                          <p:spTgt spid="53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 presetClass="entr" presetSubtype="32" fill="hold" grpId="0" nodeType="afterEffect">
                                  <p:stCondLst>
                                    <p:cond delay="0"/>
                                  </p:stCondLst>
                                  <p:iterate>
                                    <p:tmAbs val="0"/>
                                  </p:iterate>
                                  <p:childTnLst>
                                    <p:set>
                                      <p:cBhvr>
                                        <p:cTn id="11" fill="hold"/>
                                        <p:tgtEl>
                                          <p:spTgt spid="533"/>
                                        </p:tgtEl>
                                        <p:attrNameLst>
                                          <p:attrName>style.visibility</p:attrName>
                                        </p:attrNameLst>
                                      </p:cBhvr>
                                      <p:to>
                                        <p:strVal val="visible"/>
                                      </p:to>
                                    </p:set>
                                    <p:animEffect transition="in" filter="box(out)">
                                      <p:cBhvr>
                                        <p:cTn id="12" dur="2000"/>
                                        <p:tgtEl>
                                          <p:spTgt spid="533"/>
                                        </p:tgtEl>
                                      </p:cBhvr>
                                    </p:animEffect>
                                  </p:childTnLst>
                                </p:cTn>
                              </p:par>
                            </p:childTnLst>
                          </p:cTn>
                        </p:par>
                        <p:par>
                          <p:cTn id="13" fill="hold">
                            <p:stCondLst>
                              <p:cond delay="2500"/>
                            </p:stCondLst>
                            <p:childTnLst>
                              <p:par>
                                <p:cTn id="14" presetID="2" presetClass="entr" presetSubtype="8" fill="hold" grpId="0" nodeType="afterEffect">
                                  <p:stCondLst>
                                    <p:cond delay="0"/>
                                  </p:stCondLst>
                                  <p:iterate>
                                    <p:tmAbs val="0"/>
                                  </p:iterate>
                                  <p:childTnLst>
                                    <p:set>
                                      <p:cBhvr>
                                        <p:cTn id="15" fill="hold"/>
                                        <p:tgtEl>
                                          <p:spTgt spid="535">
                                            <p:bg/>
                                          </p:spTgt>
                                        </p:tgtEl>
                                        <p:attrNameLst>
                                          <p:attrName>style.visibility</p:attrName>
                                        </p:attrNameLst>
                                      </p:cBhvr>
                                      <p:to>
                                        <p:strVal val="visible"/>
                                      </p:to>
                                    </p:set>
                                    <p:anim calcmode="lin" valueType="num">
                                      <p:cBhvr>
                                        <p:cTn id="16" dur="500" fill="hold"/>
                                        <p:tgtEl>
                                          <p:spTgt spid="535">
                                            <p:bg/>
                                          </p:spTgt>
                                        </p:tgtEl>
                                        <p:attrNameLst>
                                          <p:attrName>ppt_x</p:attrName>
                                        </p:attrNameLst>
                                      </p:cBhvr>
                                      <p:tavLst>
                                        <p:tav tm="0">
                                          <p:val>
                                            <p:strVal val="0-#ppt_w/2"/>
                                          </p:val>
                                        </p:tav>
                                        <p:tav tm="100000">
                                          <p:val>
                                            <p:strVal val="#ppt_x"/>
                                          </p:val>
                                        </p:tav>
                                      </p:tavLst>
                                    </p:anim>
                                    <p:anim calcmode="lin" valueType="num">
                                      <p:cBhvr>
                                        <p:cTn id="17" dur="500" fill="hold"/>
                                        <p:tgtEl>
                                          <p:spTgt spid="535">
                                            <p:bg/>
                                          </p:spTgt>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iterate>
                                    <p:tmAbs val="0"/>
                                  </p:iterate>
                                  <p:childTnLst>
                                    <p:set>
                                      <p:cBhvr>
                                        <p:cTn id="19" fill="hold"/>
                                        <p:tgtEl>
                                          <p:spTgt spid="535">
                                            <p:txEl>
                                              <p:pRg st="0" end="0"/>
                                            </p:txEl>
                                          </p:spTgt>
                                        </p:tgtEl>
                                        <p:attrNameLst>
                                          <p:attrName>style.visibility</p:attrName>
                                        </p:attrNameLst>
                                      </p:cBhvr>
                                      <p:to>
                                        <p:strVal val="visible"/>
                                      </p:to>
                                    </p:set>
                                    <p:anim calcmode="lin" valueType="num">
                                      <p:cBhvr>
                                        <p:cTn id="20" dur="500" fill="hold"/>
                                        <p:tgtEl>
                                          <p:spTgt spid="535">
                                            <p:txEl>
                                              <p:pRg st="0" end="0"/>
                                            </p:txEl>
                                          </p:spTgt>
                                        </p:tgtEl>
                                        <p:attrNameLst>
                                          <p:attrName>ppt_x</p:attrName>
                                        </p:attrNameLst>
                                      </p:cBhvr>
                                      <p:tavLst>
                                        <p:tav tm="0">
                                          <p:val>
                                            <p:strVal val="0-#ppt_w/2"/>
                                          </p:val>
                                        </p:tav>
                                        <p:tav tm="100000">
                                          <p:val>
                                            <p:strVal val="#ppt_x"/>
                                          </p:val>
                                        </p:tav>
                                      </p:tavLst>
                                    </p:anim>
                                    <p:anim calcmode="lin" valueType="num">
                                      <p:cBhvr>
                                        <p:cTn id="21" dur="500" fill="hold"/>
                                        <p:tgtEl>
                                          <p:spTgt spid="535">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3000"/>
                            </p:stCondLst>
                            <p:childTnLst>
                              <p:par>
                                <p:cTn id="23" presetID="15" presetClass="entr" presetSubtype="8" fill="hold" grpId="0" nodeType="afterEffect">
                                  <p:stCondLst>
                                    <p:cond delay="500"/>
                                  </p:stCondLst>
                                  <p:iterate>
                                    <p:tmAbs val="0"/>
                                  </p:iterate>
                                  <p:childTnLst>
                                    <p:set>
                                      <p:cBhvr>
                                        <p:cTn id="24" fill="hold"/>
                                        <p:tgtEl>
                                          <p:spTgt spid="546">
                                            <p:bg/>
                                          </p:spTgt>
                                        </p:tgtEl>
                                        <p:attrNameLst>
                                          <p:attrName>style.visibility</p:attrName>
                                        </p:attrNameLst>
                                      </p:cBhvr>
                                      <p:to>
                                        <p:strVal val="visible"/>
                                      </p:to>
                                    </p:set>
                                    <p:anim calcmode="lin" valueType="num">
                                      <p:cBhvr>
                                        <p:cTn id="25" dur="500" fill="hold"/>
                                        <p:tgtEl>
                                          <p:spTgt spid="546">
                                            <p:bg/>
                                          </p:spTgt>
                                        </p:tgtEl>
                                        <p:attrNameLst>
                                          <p:attrName>ppt_w</p:attrName>
                                        </p:attrNameLst>
                                      </p:cBhvr>
                                      <p:tavLst>
                                        <p:tav tm="0">
                                          <p:val>
                                            <p:fltVal val="0"/>
                                          </p:val>
                                        </p:tav>
                                        <p:tav tm="100000">
                                          <p:val>
                                            <p:strVal val="#ppt_w"/>
                                          </p:val>
                                        </p:tav>
                                      </p:tavLst>
                                    </p:anim>
                                    <p:anim calcmode="lin" valueType="num">
                                      <p:cBhvr>
                                        <p:cTn id="26" dur="500" fill="hold"/>
                                        <p:tgtEl>
                                          <p:spTgt spid="546">
                                            <p:bg/>
                                          </p:spTgt>
                                        </p:tgtEl>
                                        <p:attrNameLst>
                                          <p:attrName>ppt_h</p:attrName>
                                        </p:attrNameLst>
                                      </p:cBhvr>
                                      <p:tavLst>
                                        <p:tav tm="0">
                                          <p:val>
                                            <p:fltVal val="0"/>
                                          </p:val>
                                        </p:tav>
                                        <p:tav tm="100000">
                                          <p:val>
                                            <p:strVal val="#ppt_h"/>
                                          </p:val>
                                        </p:tav>
                                      </p:tavLst>
                                    </p:anim>
                                    <p:anim calcmode="lin" valueType="num">
                                      <p:cBhvr>
                                        <p:cTn id="27" dur="500" fill="hold"/>
                                        <p:tgtEl>
                                          <p:spTgt spid="546">
                                            <p:bg/>
                                          </p:spTgt>
                                        </p:tgtEl>
                                        <p:attrNameLst>
                                          <p:attrName>ppt_x</p:attrName>
                                        </p:attrNameLst>
                                      </p:cBhvr>
                                      <p:tavLst>
                                        <p:tav tm="0" fmla="#ppt_x+(cos(-2*pi*(1-$))*-#ppt_x-sin(-2*pi*(1-$))*(1-#ppt_y))*(1-$)">
                                          <p:val>
                                            <p:fltVal val="0"/>
                                          </p:val>
                                        </p:tav>
                                        <p:tav tm="100000">
                                          <p:val>
                                            <p:fltVal val="1"/>
                                          </p:val>
                                        </p:tav>
                                      </p:tavLst>
                                    </p:anim>
                                    <p:anim calcmode="lin" valueType="num">
                                      <p:cBhvr>
                                        <p:cTn id="28" dur="500" fill="hold"/>
                                        <p:tgtEl>
                                          <p:spTgt spid="546">
                                            <p:bg/>
                                          </p:spTgt>
                                        </p:tgtEl>
                                        <p:attrNameLst>
                                          <p:attrName>ppt_y</p:attrName>
                                        </p:attrNameLst>
                                      </p:cBhvr>
                                      <p:tavLst>
                                        <p:tav tm="0" fmla="#ppt_y+(sin(-2*pi*(1-$))*-#ppt_x+cos(-2*pi*(1-$))*(1-#ppt_y))*(1-$)">
                                          <p:val>
                                            <p:fltVal val="0"/>
                                          </p:val>
                                        </p:tav>
                                        <p:tav tm="100000">
                                          <p:val>
                                            <p:fltVal val="1"/>
                                          </p:val>
                                        </p:tav>
                                      </p:tavLst>
                                    </p:anim>
                                  </p:childTnLst>
                                </p:cTn>
                              </p:par>
                              <p:par>
                                <p:cTn id="29" presetID="15" presetClass="entr" presetSubtype="8" fill="hold" grpId="0" nodeType="withEffect">
                                  <p:stCondLst>
                                    <p:cond delay="500"/>
                                  </p:stCondLst>
                                  <p:iterate>
                                    <p:tmAbs val="0"/>
                                  </p:iterate>
                                  <p:childTnLst>
                                    <p:set>
                                      <p:cBhvr>
                                        <p:cTn id="30" fill="hold"/>
                                        <p:tgtEl>
                                          <p:spTgt spid="546">
                                            <p:txEl>
                                              <p:pRg st="0" end="0"/>
                                            </p:txEl>
                                          </p:spTgt>
                                        </p:tgtEl>
                                        <p:attrNameLst>
                                          <p:attrName>style.visibility</p:attrName>
                                        </p:attrNameLst>
                                      </p:cBhvr>
                                      <p:to>
                                        <p:strVal val="visible"/>
                                      </p:to>
                                    </p:set>
                                    <p:anim calcmode="lin" valueType="num">
                                      <p:cBhvr>
                                        <p:cTn id="31" dur="500" fill="hold"/>
                                        <p:tgtEl>
                                          <p:spTgt spid="546">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546">
                                            <p:txEl>
                                              <p:pRg st="0" end="0"/>
                                            </p:txEl>
                                          </p:spTgt>
                                        </p:tgtEl>
                                        <p:attrNameLst>
                                          <p:attrName>ppt_h</p:attrName>
                                        </p:attrNameLst>
                                      </p:cBhvr>
                                      <p:tavLst>
                                        <p:tav tm="0">
                                          <p:val>
                                            <p:fltVal val="0"/>
                                          </p:val>
                                        </p:tav>
                                        <p:tav tm="100000">
                                          <p:val>
                                            <p:strVal val="#ppt_h"/>
                                          </p:val>
                                        </p:tav>
                                      </p:tavLst>
                                    </p:anim>
                                    <p:anim calcmode="lin" valueType="num">
                                      <p:cBhvr>
                                        <p:cTn id="33" dur="500" fill="hold"/>
                                        <p:tgtEl>
                                          <p:spTgt spid="54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4" dur="500" fill="hold"/>
                                        <p:tgtEl>
                                          <p:spTgt spid="54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4000"/>
                            </p:stCondLst>
                            <p:childTnLst>
                              <p:par>
                                <p:cTn id="36" presetID="2" presetClass="entr" presetSubtype="8" fill="hold" grpId="0" nodeType="afterEffect">
                                  <p:stCondLst>
                                    <p:cond delay="0"/>
                                  </p:stCondLst>
                                  <p:iterate>
                                    <p:tmAbs val="0"/>
                                  </p:iterate>
                                  <p:childTnLst>
                                    <p:set>
                                      <p:cBhvr>
                                        <p:cTn id="37" fill="hold"/>
                                        <p:tgtEl>
                                          <p:spTgt spid="4">
                                            <p:bg/>
                                          </p:spTgt>
                                        </p:tgtEl>
                                        <p:attrNameLst>
                                          <p:attrName>style.visibility</p:attrName>
                                        </p:attrNameLst>
                                      </p:cBhvr>
                                      <p:to>
                                        <p:strVal val="visible"/>
                                      </p:to>
                                    </p:set>
                                    <p:anim calcmode="lin" valueType="num">
                                      <p:cBhvr>
                                        <p:cTn id="38" dur="500" fill="hold"/>
                                        <p:tgtEl>
                                          <p:spTgt spid="4">
                                            <p:bg/>
                                          </p:spTgt>
                                        </p:tgtEl>
                                        <p:attrNameLst>
                                          <p:attrName>ppt_x</p:attrName>
                                        </p:attrNameLst>
                                      </p:cBhvr>
                                      <p:tavLst>
                                        <p:tav tm="0">
                                          <p:val>
                                            <p:strVal val="0-#ppt_w/2"/>
                                          </p:val>
                                        </p:tav>
                                        <p:tav tm="100000">
                                          <p:val>
                                            <p:strVal val="#ppt_x"/>
                                          </p:val>
                                        </p:tav>
                                      </p:tavLst>
                                    </p:anim>
                                    <p:anim calcmode="lin" valueType="num">
                                      <p:cBhvr>
                                        <p:cTn id="39" dur="500" fill="hold"/>
                                        <p:tgtEl>
                                          <p:spTgt spid="4">
                                            <p:bg/>
                                          </p:spTgt>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iterate>
                                    <p:tmAbs val="0"/>
                                  </p:iterate>
                                  <p:childTnLst>
                                    <p:set>
                                      <p:cBhvr>
                                        <p:cTn id="41" fill="hold"/>
                                        <p:tgtEl>
                                          <p:spTgt spid="4">
                                            <p:txEl>
                                              <p:pRg st="0" end="0"/>
                                            </p:txEl>
                                          </p:spTgt>
                                        </p:tgtEl>
                                        <p:attrNameLst>
                                          <p:attrName>style.visibility</p:attrName>
                                        </p:attrNameLst>
                                      </p:cBhvr>
                                      <p:to>
                                        <p:strVal val="visible"/>
                                      </p:to>
                                    </p:set>
                                    <p:anim calcmode="lin" valueType="num">
                                      <p:cBhvr>
                                        <p:cTn id="42"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p:cTn id="43"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8" fill="hold" grpId="0" nodeType="afterEffect">
                                  <p:stCondLst>
                                    <p:cond delay="0"/>
                                  </p:stCondLst>
                                  <p:iterate>
                                    <p:tmAbs val="0"/>
                                  </p:iterate>
                                  <p:childTnLst>
                                    <p:set>
                                      <p:cBhvr>
                                        <p:cTn id="46" fill="hold"/>
                                        <p:tgtEl>
                                          <p:spTgt spid="12">
                                            <p:bg/>
                                          </p:spTgt>
                                        </p:tgtEl>
                                        <p:attrNameLst>
                                          <p:attrName>style.visibility</p:attrName>
                                        </p:attrNameLst>
                                      </p:cBhvr>
                                      <p:to>
                                        <p:strVal val="visible"/>
                                      </p:to>
                                    </p:set>
                                    <p:anim calcmode="lin" valueType="num">
                                      <p:cBhvr>
                                        <p:cTn id="47" dur="500" fill="hold"/>
                                        <p:tgtEl>
                                          <p:spTgt spid="12">
                                            <p:bg/>
                                          </p:spTgt>
                                        </p:tgtEl>
                                        <p:attrNameLst>
                                          <p:attrName>ppt_x</p:attrName>
                                        </p:attrNameLst>
                                      </p:cBhvr>
                                      <p:tavLst>
                                        <p:tav tm="0">
                                          <p:val>
                                            <p:strVal val="0-#ppt_w/2"/>
                                          </p:val>
                                        </p:tav>
                                        <p:tav tm="100000">
                                          <p:val>
                                            <p:strVal val="#ppt_x"/>
                                          </p:val>
                                        </p:tav>
                                      </p:tavLst>
                                    </p:anim>
                                    <p:anim calcmode="lin" valueType="num">
                                      <p:cBhvr>
                                        <p:cTn id="48" dur="500" fill="hold"/>
                                        <p:tgtEl>
                                          <p:spTgt spid="12">
                                            <p:bg/>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iterate>
                                    <p:tmAbs val="0"/>
                                  </p:iterate>
                                  <p:childTnLst>
                                    <p:set>
                                      <p:cBhvr>
                                        <p:cTn id="50" fill="hold"/>
                                        <p:tgtEl>
                                          <p:spTgt spid="12">
                                            <p:txEl>
                                              <p:pRg st="0" end="0"/>
                                            </p:txEl>
                                          </p:spTgt>
                                        </p:tgtEl>
                                        <p:attrNameLst>
                                          <p:attrName>style.visibility</p:attrName>
                                        </p:attrNameLst>
                                      </p:cBhvr>
                                      <p:to>
                                        <p:strVal val="visible"/>
                                      </p:to>
                                    </p:set>
                                    <p:anim calcmode="lin" valueType="num">
                                      <p:cBhvr>
                                        <p:cTn id="51"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p:cTn id="52"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iterate>
                                    <p:tmAbs val="0"/>
                                  </p:iterate>
                                  <p:childTnLst>
                                    <p:set>
                                      <p:cBhvr>
                                        <p:cTn id="55" fill="hold"/>
                                        <p:tgtEl>
                                          <p:spTgt spid="15">
                                            <p:bg/>
                                          </p:spTgt>
                                        </p:tgtEl>
                                        <p:attrNameLst>
                                          <p:attrName>style.visibility</p:attrName>
                                        </p:attrNameLst>
                                      </p:cBhvr>
                                      <p:to>
                                        <p:strVal val="visible"/>
                                      </p:to>
                                    </p:set>
                                    <p:anim calcmode="lin" valueType="num">
                                      <p:cBhvr>
                                        <p:cTn id="56" dur="500" fill="hold"/>
                                        <p:tgtEl>
                                          <p:spTgt spid="15">
                                            <p:bg/>
                                          </p:spTgt>
                                        </p:tgtEl>
                                        <p:attrNameLst>
                                          <p:attrName>ppt_x</p:attrName>
                                        </p:attrNameLst>
                                      </p:cBhvr>
                                      <p:tavLst>
                                        <p:tav tm="0">
                                          <p:val>
                                            <p:strVal val="0-#ppt_w/2"/>
                                          </p:val>
                                        </p:tav>
                                        <p:tav tm="100000">
                                          <p:val>
                                            <p:strVal val="#ppt_x"/>
                                          </p:val>
                                        </p:tav>
                                      </p:tavLst>
                                    </p:anim>
                                    <p:anim calcmode="lin" valueType="num">
                                      <p:cBhvr>
                                        <p:cTn id="57" dur="500" fill="hold"/>
                                        <p:tgtEl>
                                          <p:spTgt spid="15">
                                            <p:bg/>
                                          </p:spTgt>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iterate>
                                    <p:tmAbs val="0"/>
                                  </p:iterate>
                                  <p:childTnLst>
                                    <p:set>
                                      <p:cBhvr>
                                        <p:cTn id="59" fill="hold"/>
                                        <p:tgtEl>
                                          <p:spTgt spid="15">
                                            <p:txEl>
                                              <p:pRg st="0" end="0"/>
                                            </p:txEl>
                                          </p:spTgt>
                                        </p:tgtEl>
                                        <p:attrNameLst>
                                          <p:attrName>style.visibility</p:attrName>
                                        </p:attrNameLst>
                                      </p:cBhvr>
                                      <p:to>
                                        <p:strVal val="visible"/>
                                      </p:to>
                                    </p:set>
                                    <p:anim calcmode="lin" valueType="num">
                                      <p:cBhvr>
                                        <p:cTn id="60"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p:cTn id="61"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62" fill="hold">
                            <p:stCondLst>
                              <p:cond delay="5500"/>
                            </p:stCondLst>
                            <p:childTnLst>
                              <p:par>
                                <p:cTn id="63" presetID="2" presetClass="entr" presetSubtype="8" fill="hold" grpId="0" nodeType="afterEffect">
                                  <p:stCondLst>
                                    <p:cond delay="0"/>
                                  </p:stCondLst>
                                  <p:iterate>
                                    <p:tmAbs val="0"/>
                                  </p:iterate>
                                  <p:childTnLst>
                                    <p:set>
                                      <p:cBhvr>
                                        <p:cTn id="64" fill="hold"/>
                                        <p:tgtEl>
                                          <p:spTgt spid="18">
                                            <p:bg/>
                                          </p:spTgt>
                                        </p:tgtEl>
                                        <p:attrNameLst>
                                          <p:attrName>style.visibility</p:attrName>
                                        </p:attrNameLst>
                                      </p:cBhvr>
                                      <p:to>
                                        <p:strVal val="visible"/>
                                      </p:to>
                                    </p:set>
                                    <p:anim calcmode="lin" valueType="num">
                                      <p:cBhvr>
                                        <p:cTn id="65" dur="500" fill="hold"/>
                                        <p:tgtEl>
                                          <p:spTgt spid="18">
                                            <p:bg/>
                                          </p:spTgt>
                                        </p:tgtEl>
                                        <p:attrNameLst>
                                          <p:attrName>ppt_x</p:attrName>
                                        </p:attrNameLst>
                                      </p:cBhvr>
                                      <p:tavLst>
                                        <p:tav tm="0">
                                          <p:val>
                                            <p:strVal val="0-#ppt_w/2"/>
                                          </p:val>
                                        </p:tav>
                                        <p:tav tm="100000">
                                          <p:val>
                                            <p:strVal val="#ppt_x"/>
                                          </p:val>
                                        </p:tav>
                                      </p:tavLst>
                                    </p:anim>
                                    <p:anim calcmode="lin" valueType="num">
                                      <p:cBhvr>
                                        <p:cTn id="66" dur="500" fill="hold"/>
                                        <p:tgtEl>
                                          <p:spTgt spid="18">
                                            <p:bg/>
                                          </p:spTgt>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iterate>
                                    <p:tmAbs val="0"/>
                                  </p:iterate>
                                  <p:childTnLst>
                                    <p:set>
                                      <p:cBhvr>
                                        <p:cTn id="68" fill="hold"/>
                                        <p:tgtEl>
                                          <p:spTgt spid="18">
                                            <p:txEl>
                                              <p:pRg st="0" end="0"/>
                                            </p:txEl>
                                          </p:spTgt>
                                        </p:tgtEl>
                                        <p:attrNameLst>
                                          <p:attrName>style.visibility</p:attrName>
                                        </p:attrNameLst>
                                      </p:cBhvr>
                                      <p:to>
                                        <p:strVal val="visible"/>
                                      </p:to>
                                    </p:set>
                                    <p:anim calcmode="lin" valueType="num">
                                      <p:cBhvr>
                                        <p:cTn id="69"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p:cTn id="70"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 grpId="0" animBg="1" advAuto="0"/>
      <p:bldP spid="534" grpId="0" animBg="1" advAuto="0"/>
      <p:bldP spid="535" grpId="0" build="p" bldLvl="5" animBg="1" advAuto="0"/>
      <p:bldP spid="546" grpId="0" build="p" bldLvl="5" animBg="1" advAuto="0"/>
      <p:bldP spid="4" grpId="0" build="p" bldLvl="5" animBg="1" advAuto="0"/>
      <p:bldP spid="12" grpId="0" build="p" bldLvl="5" animBg="1" advAuto="0"/>
      <p:bldP spid="15" grpId="0" build="p" bldLvl="5" animBg="1" advAuto="0"/>
      <p:bldP spid="18" grpId="0"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 name="social-media-bg.jpg" descr="social-media-bg.jpg"/>
          <p:cNvPicPr>
            <a:picLocks noChangeAspect="1"/>
          </p:cNvPicPr>
          <p:nvPr/>
        </p:nvPicPr>
        <p:blipFill>
          <a:blip r:embed="rId2"/>
          <a:stretch>
            <a:fillRect/>
          </a:stretch>
        </p:blipFill>
        <p:spPr>
          <a:xfrm>
            <a:off x="3844111" y="1310049"/>
            <a:ext cx="8438476" cy="5625653"/>
          </a:xfrm>
          <a:prstGeom prst="rect">
            <a:avLst/>
          </a:prstGeom>
          <a:ln w="12700">
            <a:miter lim="400000"/>
          </a:ln>
        </p:spPr>
      </p:pic>
      <p:sp>
        <p:nvSpPr>
          <p:cNvPr id="533" name="Circle"/>
          <p:cNvSpPr/>
          <p:nvPr/>
        </p:nvSpPr>
        <p:spPr>
          <a:xfrm>
            <a:off x="-6383814" y="2682607"/>
            <a:ext cx="12179303" cy="12179304"/>
          </a:xfrm>
          <a:prstGeom prst="ellipse">
            <a:avLst/>
          </a:prstGeom>
          <a:gradFill>
            <a:gsLst>
              <a:gs pos="0">
                <a:srgbClr val="56C8E0"/>
              </a:gs>
              <a:gs pos="17">
                <a:srgbClr val="6BCCF0"/>
              </a:gs>
              <a:gs pos="46">
                <a:srgbClr val="80D1FF"/>
              </a:gs>
              <a:gs pos="8364">
                <a:srgbClr val="B4E6FD"/>
              </a:gs>
              <a:gs pos="33562">
                <a:schemeClr val="accent1">
                  <a:hueOff val="-101989"/>
                  <a:satOff val="-20825"/>
                  <a:lumOff val="62820"/>
                </a:schemeClr>
              </a:gs>
            </a:gsLst>
            <a:lin ang="7369186"/>
          </a:gradFill>
          <a:ln w="12700">
            <a:miter lim="400000"/>
          </a:ln>
        </p:spPr>
        <p:txBody>
          <a:bodyPr lIns="45718" tIns="45718" rIns="45718" bIns="45718" anchor="ctr"/>
          <a:lstStyle/>
          <a:p>
            <a:pPr algn="ctr" defTabSz="914400">
              <a:defRPr sz="900">
                <a:solidFill>
                  <a:srgbClr val="FFFFFF"/>
                </a:solidFill>
                <a:latin typeface="Open Sans Light"/>
                <a:ea typeface="Open Sans Light"/>
                <a:cs typeface="Open Sans Light"/>
                <a:sym typeface="Open Sans Light"/>
              </a:defRPr>
            </a:pPr>
            <a:endParaRPr/>
          </a:p>
        </p:txBody>
      </p:sp>
      <p:sp>
        <p:nvSpPr>
          <p:cNvPr id="534" name="Social Media Outreach"/>
          <p:cNvSpPr txBox="1">
            <a:spLocks noGrp="1"/>
          </p:cNvSpPr>
          <p:nvPr>
            <p:ph type="title"/>
          </p:nvPr>
        </p:nvSpPr>
        <p:spPr>
          <a:xfrm>
            <a:off x="1524000" y="392666"/>
            <a:ext cx="9144000" cy="762273"/>
          </a:xfrm>
          <a:prstGeom prst="rect">
            <a:avLst/>
          </a:prstGeom>
        </p:spPr>
        <p:txBody>
          <a:bodyPr/>
          <a:lstStyle>
            <a:lvl1pPr>
              <a:defRPr sz="3600" b="0">
                <a:solidFill>
                  <a:srgbClr val="000000"/>
                </a:solidFill>
                <a:latin typeface="Playfair Display Regular"/>
                <a:ea typeface="Playfair Display Regular"/>
                <a:cs typeface="Playfair Display Regular"/>
                <a:sym typeface="Playfair Display Regular"/>
              </a:defRPr>
            </a:lvl1pPr>
          </a:lstStyle>
          <a:p>
            <a:r>
              <a:t>Social Media Outreach</a:t>
            </a:r>
          </a:p>
        </p:txBody>
      </p:sp>
      <p:sp>
        <p:nvSpPr>
          <p:cNvPr id="535" name="Instagram"/>
          <p:cNvSpPr txBox="1"/>
          <p:nvPr/>
        </p:nvSpPr>
        <p:spPr>
          <a:xfrm>
            <a:off x="1035767" y="4226923"/>
            <a:ext cx="2112952" cy="332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defTabSz="914353">
              <a:lnSpc>
                <a:spcPct val="90000"/>
              </a:lnSpc>
              <a:spcBef>
                <a:spcPts val="1000"/>
              </a:spcBef>
              <a:defRPr sz="1400">
                <a:solidFill>
                  <a:srgbClr val="000000"/>
                </a:solidFill>
                <a:latin typeface="Playfair Display Regular"/>
                <a:ea typeface="Playfair Display Regular"/>
                <a:cs typeface="Playfair Display Regular"/>
                <a:sym typeface="Playfair Display Regular"/>
              </a:defRPr>
            </a:lvl1pPr>
          </a:lstStyle>
          <a:p>
            <a:r>
              <a:rPr dirty="0"/>
              <a:t>Instagram</a:t>
            </a:r>
          </a:p>
        </p:txBody>
      </p:sp>
      <p:sp>
        <p:nvSpPr>
          <p:cNvPr id="536" name="Twitter"/>
          <p:cNvSpPr txBox="1"/>
          <p:nvPr/>
        </p:nvSpPr>
        <p:spPr>
          <a:xfrm>
            <a:off x="1080784" y="4824079"/>
            <a:ext cx="1889832" cy="332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defTabSz="914353">
              <a:lnSpc>
                <a:spcPct val="90000"/>
              </a:lnSpc>
              <a:spcBef>
                <a:spcPts val="1000"/>
              </a:spcBef>
              <a:defRPr sz="1400">
                <a:solidFill>
                  <a:srgbClr val="000000"/>
                </a:solidFill>
                <a:latin typeface="Playfair Display Regular"/>
                <a:ea typeface="Playfair Display Regular"/>
                <a:cs typeface="Playfair Display Regular"/>
                <a:sym typeface="Playfair Display Regular"/>
              </a:defRPr>
            </a:lvl1pPr>
          </a:lstStyle>
          <a:p>
            <a:r>
              <a:t>Twitter</a:t>
            </a:r>
          </a:p>
        </p:txBody>
      </p:sp>
      <p:pic>
        <p:nvPicPr>
          <p:cNvPr id="537" name="instagram-logo-big.png" descr="instagram-logo-big.png"/>
          <p:cNvPicPr>
            <a:picLocks noChangeAspect="1"/>
          </p:cNvPicPr>
          <p:nvPr/>
        </p:nvPicPr>
        <p:blipFill>
          <a:blip r:embed="rId3"/>
          <a:stretch>
            <a:fillRect/>
          </a:stretch>
        </p:blipFill>
        <p:spPr>
          <a:xfrm>
            <a:off x="476924" y="4209420"/>
            <a:ext cx="441163" cy="441164"/>
          </a:xfrm>
          <a:prstGeom prst="rect">
            <a:avLst/>
          </a:prstGeom>
          <a:ln w="12700">
            <a:miter lim="400000"/>
          </a:ln>
        </p:spPr>
      </p:pic>
      <p:pic>
        <p:nvPicPr>
          <p:cNvPr id="538" name="twitter-logo-big.png" descr="twitter-logo-big.png"/>
          <p:cNvPicPr>
            <a:picLocks noChangeAspect="1"/>
          </p:cNvPicPr>
          <p:nvPr/>
        </p:nvPicPr>
        <p:blipFill>
          <a:blip r:embed="rId4"/>
          <a:stretch>
            <a:fillRect/>
          </a:stretch>
        </p:blipFill>
        <p:spPr>
          <a:xfrm>
            <a:off x="476924" y="4769868"/>
            <a:ext cx="441163" cy="441163"/>
          </a:xfrm>
          <a:prstGeom prst="rect">
            <a:avLst/>
          </a:prstGeom>
          <a:ln w="12700">
            <a:miter lim="400000"/>
          </a:ln>
        </p:spPr>
      </p:pic>
      <p:pic>
        <p:nvPicPr>
          <p:cNvPr id="539" name="Facebook-logo-big.png" descr="Facebook-logo-big.png"/>
          <p:cNvPicPr>
            <a:picLocks noChangeAspect="1"/>
          </p:cNvPicPr>
          <p:nvPr/>
        </p:nvPicPr>
        <p:blipFill>
          <a:blip r:embed="rId5"/>
          <a:stretch>
            <a:fillRect/>
          </a:stretch>
        </p:blipFill>
        <p:spPr>
          <a:xfrm>
            <a:off x="476924" y="5336106"/>
            <a:ext cx="441163" cy="441163"/>
          </a:xfrm>
          <a:prstGeom prst="rect">
            <a:avLst/>
          </a:prstGeom>
          <a:ln w="12700">
            <a:miter lim="400000"/>
          </a:ln>
        </p:spPr>
      </p:pic>
      <p:sp>
        <p:nvSpPr>
          <p:cNvPr id="540" name="Facebook"/>
          <p:cNvSpPr txBox="1"/>
          <p:nvPr/>
        </p:nvSpPr>
        <p:spPr>
          <a:xfrm>
            <a:off x="1080784" y="5390317"/>
            <a:ext cx="1889832" cy="332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defTabSz="914353">
              <a:lnSpc>
                <a:spcPct val="90000"/>
              </a:lnSpc>
              <a:spcBef>
                <a:spcPts val="1000"/>
              </a:spcBef>
              <a:defRPr sz="1400">
                <a:solidFill>
                  <a:srgbClr val="000000"/>
                </a:solidFill>
                <a:latin typeface="Playfair Display Regular"/>
                <a:ea typeface="Playfair Display Regular"/>
                <a:cs typeface="Playfair Display Regular"/>
                <a:sym typeface="Playfair Display Regular"/>
              </a:defRPr>
            </a:lvl1pPr>
          </a:lstStyle>
          <a:p>
            <a:r>
              <a:t>Facebook</a:t>
            </a:r>
          </a:p>
        </p:txBody>
      </p:sp>
      <p:pic>
        <p:nvPicPr>
          <p:cNvPr id="541" name="linkedin-logo-big.png" descr="linkedin-logo-big.png"/>
          <p:cNvPicPr>
            <a:picLocks noChangeAspect="1"/>
          </p:cNvPicPr>
          <p:nvPr/>
        </p:nvPicPr>
        <p:blipFill>
          <a:blip r:embed="rId6"/>
          <a:stretch>
            <a:fillRect/>
          </a:stretch>
        </p:blipFill>
        <p:spPr>
          <a:xfrm>
            <a:off x="484091" y="5902343"/>
            <a:ext cx="441163" cy="441163"/>
          </a:xfrm>
          <a:prstGeom prst="rect">
            <a:avLst/>
          </a:prstGeom>
          <a:ln w="12700">
            <a:miter lim="400000"/>
          </a:ln>
        </p:spPr>
      </p:pic>
      <p:sp>
        <p:nvSpPr>
          <p:cNvPr id="542" name="Linked In"/>
          <p:cNvSpPr txBox="1"/>
          <p:nvPr/>
        </p:nvSpPr>
        <p:spPr>
          <a:xfrm>
            <a:off x="1080784" y="5956555"/>
            <a:ext cx="1889832" cy="332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defTabSz="914353">
              <a:lnSpc>
                <a:spcPct val="90000"/>
              </a:lnSpc>
              <a:spcBef>
                <a:spcPts val="1000"/>
              </a:spcBef>
              <a:defRPr sz="1400">
                <a:solidFill>
                  <a:srgbClr val="000000"/>
                </a:solidFill>
                <a:latin typeface="Playfair Display Regular"/>
                <a:ea typeface="Playfair Display Regular"/>
                <a:cs typeface="Playfair Display Regular"/>
                <a:sym typeface="Playfair Display Regular"/>
              </a:defRPr>
            </a:lvl1pPr>
          </a:lstStyle>
          <a:p>
            <a:r>
              <a:t>Linked In</a:t>
            </a:r>
          </a:p>
        </p:txBody>
      </p:sp>
      <p:sp>
        <p:nvSpPr>
          <p:cNvPr id="543" name="We made sharing our…"/>
          <p:cNvSpPr txBox="1"/>
          <p:nvPr/>
        </p:nvSpPr>
        <p:spPr>
          <a:xfrm>
            <a:off x="949529" y="6466589"/>
            <a:ext cx="2765606" cy="294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200">
                <a:solidFill>
                  <a:srgbClr val="000000"/>
                </a:solidFill>
                <a:latin typeface="Playfair Display Regular"/>
                <a:ea typeface="Playfair Display Regular"/>
                <a:cs typeface="Playfair Display Regular"/>
                <a:sym typeface="Playfair Display Regular"/>
              </a:defRPr>
            </a:lvl1pPr>
          </a:lstStyle>
          <a:p>
            <a:r>
              <a:t>#ListWithLang, #LangRealty</a:t>
            </a:r>
          </a:p>
        </p:txBody>
      </p:sp>
      <p:pic>
        <p:nvPicPr>
          <p:cNvPr id="544" name="ThumbsUp-Animated Image (Large).gif" descr="ThumbsUp-Animated Image (Large).gif"/>
          <p:cNvPicPr>
            <a:picLocks/>
          </p:cNvPicPr>
          <p:nvPr/>
        </p:nvPicPr>
        <p:blipFill>
          <a:blip r:embed="rId7"/>
          <a:stretch>
            <a:fillRect/>
          </a:stretch>
        </p:blipFill>
        <p:spPr>
          <a:xfrm>
            <a:off x="3026102" y="6273057"/>
            <a:ext cx="510201" cy="510201"/>
          </a:xfrm>
          <a:prstGeom prst="rect">
            <a:avLst/>
          </a:prstGeom>
          <a:ln w="12700">
            <a:miter lim="400000"/>
          </a:ln>
        </p:spPr>
      </p:pic>
      <p:pic>
        <p:nvPicPr>
          <p:cNvPr id="545" name="Lang-Realty-White.png" descr="Lang-Realty-White.png"/>
          <p:cNvPicPr>
            <a:picLocks noChangeAspect="1"/>
          </p:cNvPicPr>
          <p:nvPr/>
        </p:nvPicPr>
        <p:blipFill>
          <a:blip r:embed="rId8"/>
          <a:stretch>
            <a:fillRect/>
          </a:stretch>
        </p:blipFill>
        <p:spPr>
          <a:xfrm>
            <a:off x="9837811" y="6358808"/>
            <a:ext cx="2173062" cy="338699"/>
          </a:xfrm>
          <a:prstGeom prst="rect">
            <a:avLst/>
          </a:prstGeom>
          <a:ln w="12700">
            <a:miter lim="400000"/>
          </a:ln>
        </p:spPr>
      </p:pic>
      <p:sp>
        <p:nvSpPr>
          <p:cNvPr id="546" name="Linked In"/>
          <p:cNvSpPr txBox="1"/>
          <p:nvPr/>
        </p:nvSpPr>
        <p:spPr>
          <a:xfrm>
            <a:off x="129509" y="3540866"/>
            <a:ext cx="2765605" cy="421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defTabSz="914353">
              <a:lnSpc>
                <a:spcPct val="90000"/>
              </a:lnSpc>
              <a:spcBef>
                <a:spcPts val="1000"/>
              </a:spcBef>
              <a:defRPr sz="1900">
                <a:solidFill>
                  <a:srgbClr val="000000"/>
                </a:solidFill>
                <a:latin typeface="Playfair Display Regular"/>
                <a:ea typeface="Playfair Display Regular"/>
                <a:cs typeface="Playfair Display Regular"/>
                <a:sym typeface="Playfair Display Regular"/>
              </a:defRPr>
            </a:lvl1pPr>
          </a:lstStyle>
          <a:p>
            <a:r>
              <a:t>Follow @LangRealty on:</a:t>
            </a:r>
          </a:p>
        </p:txBody>
      </p:sp>
    </p:spTree>
    <p:extLst>
      <p:ext uri="{BB962C8B-B14F-4D97-AF65-F5344CB8AC3E}">
        <p14:creationId xmlns:p14="http://schemas.microsoft.com/office/powerpoint/2010/main" val="721267091"/>
      </p:ext>
    </p:extLst>
  </p:cSld>
  <p:clrMapOvr>
    <a:masterClrMapping/>
  </p:clrMapOvr>
  <p:transition spd="slow">
    <p:wipe dir="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534"/>
                                        </p:tgtEl>
                                        <p:attrNameLst>
                                          <p:attrName>style.visibility</p:attrName>
                                        </p:attrNameLst>
                                      </p:cBhvr>
                                      <p:to>
                                        <p:strVal val="visible"/>
                                      </p:to>
                                    </p:set>
                                    <p:anim calcmode="lin" valueType="num">
                                      <p:cBhvr>
                                        <p:cTn id="7" dur="500" fill="hold"/>
                                        <p:tgtEl>
                                          <p:spTgt spid="534"/>
                                        </p:tgtEl>
                                        <p:attrNameLst>
                                          <p:attrName>ppt_w</p:attrName>
                                        </p:attrNameLst>
                                      </p:cBhvr>
                                      <p:tavLst>
                                        <p:tav tm="0">
                                          <p:val>
                                            <p:fltVal val="0"/>
                                          </p:val>
                                        </p:tav>
                                        <p:tav tm="100000">
                                          <p:val>
                                            <p:strVal val="#ppt_w"/>
                                          </p:val>
                                        </p:tav>
                                      </p:tavLst>
                                    </p:anim>
                                    <p:anim calcmode="lin" valueType="num">
                                      <p:cBhvr>
                                        <p:cTn id="8" dur="500" fill="hold"/>
                                        <p:tgtEl>
                                          <p:spTgt spid="53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iterate>
                                    <p:tmAbs val="0"/>
                                  </p:iterate>
                                  <p:childTnLst>
                                    <p:set>
                                      <p:cBhvr>
                                        <p:cTn id="11" fill="hold"/>
                                        <p:tgtEl>
                                          <p:spTgt spid="532"/>
                                        </p:tgtEl>
                                        <p:attrNameLst>
                                          <p:attrName>style.visibility</p:attrName>
                                        </p:attrNameLst>
                                      </p:cBhvr>
                                      <p:to>
                                        <p:strVal val="visible"/>
                                      </p:to>
                                    </p:set>
                                    <p:anim calcmode="lin" valueType="num">
                                      <p:cBhvr>
                                        <p:cTn id="12" dur="1500" fill="hold"/>
                                        <p:tgtEl>
                                          <p:spTgt spid="532"/>
                                        </p:tgtEl>
                                        <p:attrNameLst>
                                          <p:attrName>ppt_w</p:attrName>
                                        </p:attrNameLst>
                                      </p:cBhvr>
                                      <p:tavLst>
                                        <p:tav tm="0">
                                          <p:val>
                                            <p:fltVal val="0"/>
                                          </p:val>
                                        </p:tav>
                                        <p:tav tm="100000">
                                          <p:val>
                                            <p:strVal val="#ppt_w"/>
                                          </p:val>
                                        </p:tav>
                                      </p:tavLst>
                                    </p:anim>
                                    <p:anim calcmode="lin" valueType="num">
                                      <p:cBhvr>
                                        <p:cTn id="13" dur="1500" fill="hold"/>
                                        <p:tgtEl>
                                          <p:spTgt spid="532"/>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presetID="4" presetClass="entr" presetSubtype="32" fill="hold" grpId="0" nodeType="afterEffect">
                                  <p:stCondLst>
                                    <p:cond delay="0"/>
                                  </p:stCondLst>
                                  <p:iterate>
                                    <p:tmAbs val="0"/>
                                  </p:iterate>
                                  <p:childTnLst>
                                    <p:set>
                                      <p:cBhvr>
                                        <p:cTn id="16" fill="hold"/>
                                        <p:tgtEl>
                                          <p:spTgt spid="533"/>
                                        </p:tgtEl>
                                        <p:attrNameLst>
                                          <p:attrName>style.visibility</p:attrName>
                                        </p:attrNameLst>
                                      </p:cBhvr>
                                      <p:to>
                                        <p:strVal val="visible"/>
                                      </p:to>
                                    </p:set>
                                    <p:animEffect transition="in" filter="box(out)">
                                      <p:cBhvr>
                                        <p:cTn id="17" dur="2000"/>
                                        <p:tgtEl>
                                          <p:spTgt spid="533"/>
                                        </p:tgtEl>
                                      </p:cBhvr>
                                    </p:animEffect>
                                  </p:childTnLst>
                                </p:cTn>
                              </p:par>
                            </p:childTnLst>
                          </p:cTn>
                        </p:par>
                        <p:par>
                          <p:cTn id="18" fill="hold">
                            <p:stCondLst>
                              <p:cond delay="4000"/>
                            </p:stCondLst>
                            <p:childTnLst>
                              <p:par>
                                <p:cTn id="19" presetID="23" presetClass="entr" presetSubtype="16" fill="hold" grpId="0" nodeType="afterEffect">
                                  <p:stCondLst>
                                    <p:cond delay="0"/>
                                  </p:stCondLst>
                                  <p:iterate>
                                    <p:tmAbs val="0"/>
                                  </p:iterate>
                                  <p:childTnLst>
                                    <p:set>
                                      <p:cBhvr>
                                        <p:cTn id="20" fill="hold"/>
                                        <p:tgtEl>
                                          <p:spTgt spid="543"/>
                                        </p:tgtEl>
                                        <p:attrNameLst>
                                          <p:attrName>style.visibility</p:attrName>
                                        </p:attrNameLst>
                                      </p:cBhvr>
                                      <p:to>
                                        <p:strVal val="visible"/>
                                      </p:to>
                                    </p:set>
                                    <p:anim calcmode="lin" valueType="num">
                                      <p:cBhvr>
                                        <p:cTn id="21" dur="1500" fill="hold"/>
                                        <p:tgtEl>
                                          <p:spTgt spid="543"/>
                                        </p:tgtEl>
                                        <p:attrNameLst>
                                          <p:attrName>ppt_w</p:attrName>
                                        </p:attrNameLst>
                                      </p:cBhvr>
                                      <p:tavLst>
                                        <p:tav tm="0">
                                          <p:val>
                                            <p:fltVal val="0"/>
                                          </p:val>
                                        </p:tav>
                                        <p:tav tm="100000">
                                          <p:val>
                                            <p:strVal val="#ppt_w"/>
                                          </p:val>
                                        </p:tav>
                                      </p:tavLst>
                                    </p:anim>
                                    <p:anim calcmode="lin" valueType="num">
                                      <p:cBhvr>
                                        <p:cTn id="22" dur="1500" fill="hold"/>
                                        <p:tgtEl>
                                          <p:spTgt spid="543"/>
                                        </p:tgtEl>
                                        <p:attrNameLst>
                                          <p:attrName>ppt_h</p:attrName>
                                        </p:attrNameLst>
                                      </p:cBhvr>
                                      <p:tavLst>
                                        <p:tav tm="0">
                                          <p:val>
                                            <p:fltVal val="0"/>
                                          </p:val>
                                        </p:tav>
                                        <p:tav tm="100000">
                                          <p:val>
                                            <p:strVal val="#ppt_h"/>
                                          </p:val>
                                        </p:tav>
                                      </p:tavLst>
                                    </p:anim>
                                  </p:childTnLst>
                                </p:cTn>
                              </p:par>
                            </p:childTnLst>
                          </p:cTn>
                        </p:par>
                        <p:par>
                          <p:cTn id="23" fill="hold">
                            <p:stCondLst>
                              <p:cond delay="5500"/>
                            </p:stCondLst>
                            <p:childTnLst>
                              <p:par>
                                <p:cTn id="24" presetID="4" presetClass="entr" presetSubtype="32" fill="hold" grpId="0" nodeType="afterEffect">
                                  <p:stCondLst>
                                    <p:cond delay="0"/>
                                  </p:stCondLst>
                                  <p:iterate>
                                    <p:tmAbs val="0"/>
                                  </p:iterate>
                                  <p:childTnLst>
                                    <p:set>
                                      <p:cBhvr>
                                        <p:cTn id="25" fill="hold"/>
                                        <p:tgtEl>
                                          <p:spTgt spid="537"/>
                                        </p:tgtEl>
                                        <p:attrNameLst>
                                          <p:attrName>style.visibility</p:attrName>
                                        </p:attrNameLst>
                                      </p:cBhvr>
                                      <p:to>
                                        <p:strVal val="visible"/>
                                      </p:to>
                                    </p:set>
                                    <p:animEffect transition="in" filter="box(out)">
                                      <p:cBhvr>
                                        <p:cTn id="26" dur="1000"/>
                                        <p:tgtEl>
                                          <p:spTgt spid="537"/>
                                        </p:tgtEl>
                                      </p:cBhvr>
                                    </p:animEffect>
                                  </p:childTnLst>
                                </p:cTn>
                              </p:par>
                            </p:childTnLst>
                          </p:cTn>
                        </p:par>
                        <p:par>
                          <p:cTn id="27" fill="hold">
                            <p:stCondLst>
                              <p:cond delay="6500"/>
                            </p:stCondLst>
                            <p:childTnLst>
                              <p:par>
                                <p:cTn id="28" presetID="2" presetClass="entr" presetSubtype="8" fill="hold" grpId="0" nodeType="afterEffect">
                                  <p:stCondLst>
                                    <p:cond delay="0"/>
                                  </p:stCondLst>
                                  <p:iterate>
                                    <p:tmAbs val="0"/>
                                  </p:iterate>
                                  <p:childTnLst>
                                    <p:set>
                                      <p:cBhvr>
                                        <p:cTn id="29" fill="hold"/>
                                        <p:tgtEl>
                                          <p:spTgt spid="535">
                                            <p:bg/>
                                          </p:spTgt>
                                        </p:tgtEl>
                                        <p:attrNameLst>
                                          <p:attrName>style.visibility</p:attrName>
                                        </p:attrNameLst>
                                      </p:cBhvr>
                                      <p:to>
                                        <p:strVal val="visible"/>
                                      </p:to>
                                    </p:set>
                                    <p:anim calcmode="lin" valueType="num">
                                      <p:cBhvr>
                                        <p:cTn id="30" dur="500" fill="hold"/>
                                        <p:tgtEl>
                                          <p:spTgt spid="535">
                                            <p:bg/>
                                          </p:spTgt>
                                        </p:tgtEl>
                                        <p:attrNameLst>
                                          <p:attrName>ppt_x</p:attrName>
                                        </p:attrNameLst>
                                      </p:cBhvr>
                                      <p:tavLst>
                                        <p:tav tm="0">
                                          <p:val>
                                            <p:strVal val="0-#ppt_w/2"/>
                                          </p:val>
                                        </p:tav>
                                        <p:tav tm="100000">
                                          <p:val>
                                            <p:strVal val="#ppt_x"/>
                                          </p:val>
                                        </p:tav>
                                      </p:tavLst>
                                    </p:anim>
                                    <p:anim calcmode="lin" valueType="num">
                                      <p:cBhvr>
                                        <p:cTn id="31" dur="500" fill="hold"/>
                                        <p:tgtEl>
                                          <p:spTgt spid="535">
                                            <p:bg/>
                                          </p:spTgt>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iterate>
                                    <p:tmAbs val="0"/>
                                  </p:iterate>
                                  <p:childTnLst>
                                    <p:set>
                                      <p:cBhvr>
                                        <p:cTn id="33" fill="hold"/>
                                        <p:tgtEl>
                                          <p:spTgt spid="535">
                                            <p:txEl>
                                              <p:pRg st="0" end="0"/>
                                            </p:txEl>
                                          </p:spTgt>
                                        </p:tgtEl>
                                        <p:attrNameLst>
                                          <p:attrName>style.visibility</p:attrName>
                                        </p:attrNameLst>
                                      </p:cBhvr>
                                      <p:to>
                                        <p:strVal val="visible"/>
                                      </p:to>
                                    </p:set>
                                    <p:anim calcmode="lin" valueType="num">
                                      <p:cBhvr>
                                        <p:cTn id="34" dur="500" fill="hold"/>
                                        <p:tgtEl>
                                          <p:spTgt spid="535">
                                            <p:txEl>
                                              <p:pRg st="0" end="0"/>
                                            </p:txEl>
                                          </p:spTgt>
                                        </p:tgtEl>
                                        <p:attrNameLst>
                                          <p:attrName>ppt_x</p:attrName>
                                        </p:attrNameLst>
                                      </p:cBhvr>
                                      <p:tavLst>
                                        <p:tav tm="0">
                                          <p:val>
                                            <p:strVal val="0-#ppt_w/2"/>
                                          </p:val>
                                        </p:tav>
                                        <p:tav tm="100000">
                                          <p:val>
                                            <p:strVal val="#ppt_x"/>
                                          </p:val>
                                        </p:tav>
                                      </p:tavLst>
                                    </p:anim>
                                    <p:anim calcmode="lin" valueType="num">
                                      <p:cBhvr>
                                        <p:cTn id="35" dur="500" fill="hold"/>
                                        <p:tgtEl>
                                          <p:spTgt spid="535">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7000"/>
                            </p:stCondLst>
                            <p:childTnLst>
                              <p:par>
                                <p:cTn id="37" presetID="4" presetClass="entr" presetSubtype="32" fill="hold" grpId="0" nodeType="afterEffect">
                                  <p:stCondLst>
                                    <p:cond delay="0"/>
                                  </p:stCondLst>
                                  <p:iterate>
                                    <p:tmAbs val="0"/>
                                  </p:iterate>
                                  <p:childTnLst>
                                    <p:set>
                                      <p:cBhvr>
                                        <p:cTn id="38" fill="hold"/>
                                        <p:tgtEl>
                                          <p:spTgt spid="538"/>
                                        </p:tgtEl>
                                        <p:attrNameLst>
                                          <p:attrName>style.visibility</p:attrName>
                                        </p:attrNameLst>
                                      </p:cBhvr>
                                      <p:to>
                                        <p:strVal val="visible"/>
                                      </p:to>
                                    </p:set>
                                    <p:animEffect transition="in" filter="box(out)">
                                      <p:cBhvr>
                                        <p:cTn id="39" dur="1000"/>
                                        <p:tgtEl>
                                          <p:spTgt spid="538"/>
                                        </p:tgtEl>
                                      </p:cBhvr>
                                    </p:animEffect>
                                  </p:childTnLst>
                                </p:cTn>
                              </p:par>
                            </p:childTnLst>
                          </p:cTn>
                        </p:par>
                        <p:par>
                          <p:cTn id="40" fill="hold">
                            <p:stCondLst>
                              <p:cond delay="8000"/>
                            </p:stCondLst>
                            <p:childTnLst>
                              <p:par>
                                <p:cTn id="41" presetID="2" presetClass="entr" presetSubtype="8" fill="hold" grpId="0" nodeType="afterEffect">
                                  <p:stCondLst>
                                    <p:cond delay="0"/>
                                  </p:stCondLst>
                                  <p:iterate>
                                    <p:tmAbs val="0"/>
                                  </p:iterate>
                                  <p:childTnLst>
                                    <p:set>
                                      <p:cBhvr>
                                        <p:cTn id="42" fill="hold"/>
                                        <p:tgtEl>
                                          <p:spTgt spid="536">
                                            <p:bg/>
                                          </p:spTgt>
                                        </p:tgtEl>
                                        <p:attrNameLst>
                                          <p:attrName>style.visibility</p:attrName>
                                        </p:attrNameLst>
                                      </p:cBhvr>
                                      <p:to>
                                        <p:strVal val="visible"/>
                                      </p:to>
                                    </p:set>
                                    <p:anim calcmode="lin" valueType="num">
                                      <p:cBhvr>
                                        <p:cTn id="43" dur="500" fill="hold"/>
                                        <p:tgtEl>
                                          <p:spTgt spid="536">
                                            <p:bg/>
                                          </p:spTgt>
                                        </p:tgtEl>
                                        <p:attrNameLst>
                                          <p:attrName>ppt_x</p:attrName>
                                        </p:attrNameLst>
                                      </p:cBhvr>
                                      <p:tavLst>
                                        <p:tav tm="0">
                                          <p:val>
                                            <p:strVal val="0-#ppt_w/2"/>
                                          </p:val>
                                        </p:tav>
                                        <p:tav tm="100000">
                                          <p:val>
                                            <p:strVal val="#ppt_x"/>
                                          </p:val>
                                        </p:tav>
                                      </p:tavLst>
                                    </p:anim>
                                    <p:anim calcmode="lin" valueType="num">
                                      <p:cBhvr>
                                        <p:cTn id="44" dur="500" fill="hold"/>
                                        <p:tgtEl>
                                          <p:spTgt spid="536">
                                            <p:bg/>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iterate>
                                    <p:tmAbs val="0"/>
                                  </p:iterate>
                                  <p:childTnLst>
                                    <p:set>
                                      <p:cBhvr>
                                        <p:cTn id="46" fill="hold"/>
                                        <p:tgtEl>
                                          <p:spTgt spid="536">
                                            <p:txEl>
                                              <p:pRg st="0" end="0"/>
                                            </p:txEl>
                                          </p:spTgt>
                                        </p:tgtEl>
                                        <p:attrNameLst>
                                          <p:attrName>style.visibility</p:attrName>
                                        </p:attrNameLst>
                                      </p:cBhvr>
                                      <p:to>
                                        <p:strVal val="visible"/>
                                      </p:to>
                                    </p:set>
                                    <p:anim calcmode="lin" valueType="num">
                                      <p:cBhvr>
                                        <p:cTn id="47" dur="500" fill="hold"/>
                                        <p:tgtEl>
                                          <p:spTgt spid="536">
                                            <p:txEl>
                                              <p:pRg st="0" end="0"/>
                                            </p:txEl>
                                          </p:spTgt>
                                        </p:tgtEl>
                                        <p:attrNameLst>
                                          <p:attrName>ppt_x</p:attrName>
                                        </p:attrNameLst>
                                      </p:cBhvr>
                                      <p:tavLst>
                                        <p:tav tm="0">
                                          <p:val>
                                            <p:strVal val="0-#ppt_w/2"/>
                                          </p:val>
                                        </p:tav>
                                        <p:tav tm="100000">
                                          <p:val>
                                            <p:strVal val="#ppt_x"/>
                                          </p:val>
                                        </p:tav>
                                      </p:tavLst>
                                    </p:anim>
                                    <p:anim calcmode="lin" valueType="num">
                                      <p:cBhvr>
                                        <p:cTn id="48" dur="500" fill="hold"/>
                                        <p:tgtEl>
                                          <p:spTgt spid="536">
                                            <p:txEl>
                                              <p:pRg st="0" end="0"/>
                                            </p:txEl>
                                          </p:spTgt>
                                        </p:tgtEl>
                                        <p:attrNameLst>
                                          <p:attrName>ppt_y</p:attrName>
                                        </p:attrNameLst>
                                      </p:cBhvr>
                                      <p:tavLst>
                                        <p:tav tm="0">
                                          <p:val>
                                            <p:strVal val="#ppt_y"/>
                                          </p:val>
                                        </p:tav>
                                        <p:tav tm="100000">
                                          <p:val>
                                            <p:strVal val="#ppt_y"/>
                                          </p:val>
                                        </p:tav>
                                      </p:tavLst>
                                    </p:anim>
                                  </p:childTnLst>
                                </p:cTn>
                              </p:par>
                            </p:childTnLst>
                          </p:cTn>
                        </p:par>
                        <p:par>
                          <p:cTn id="49" fill="hold">
                            <p:stCondLst>
                              <p:cond delay="8500"/>
                            </p:stCondLst>
                            <p:childTnLst>
                              <p:par>
                                <p:cTn id="50" presetID="4" presetClass="entr" presetSubtype="32" fill="hold" grpId="0" nodeType="afterEffect">
                                  <p:stCondLst>
                                    <p:cond delay="0"/>
                                  </p:stCondLst>
                                  <p:iterate>
                                    <p:tmAbs val="0"/>
                                  </p:iterate>
                                  <p:childTnLst>
                                    <p:set>
                                      <p:cBhvr>
                                        <p:cTn id="51" fill="hold"/>
                                        <p:tgtEl>
                                          <p:spTgt spid="539"/>
                                        </p:tgtEl>
                                        <p:attrNameLst>
                                          <p:attrName>style.visibility</p:attrName>
                                        </p:attrNameLst>
                                      </p:cBhvr>
                                      <p:to>
                                        <p:strVal val="visible"/>
                                      </p:to>
                                    </p:set>
                                    <p:animEffect transition="in" filter="box(out)">
                                      <p:cBhvr>
                                        <p:cTn id="52" dur="1000"/>
                                        <p:tgtEl>
                                          <p:spTgt spid="539"/>
                                        </p:tgtEl>
                                      </p:cBhvr>
                                    </p:animEffect>
                                  </p:childTnLst>
                                </p:cTn>
                              </p:par>
                            </p:childTnLst>
                          </p:cTn>
                        </p:par>
                        <p:par>
                          <p:cTn id="53" fill="hold">
                            <p:stCondLst>
                              <p:cond delay="9500"/>
                            </p:stCondLst>
                            <p:childTnLst>
                              <p:par>
                                <p:cTn id="54" presetID="2" presetClass="entr" presetSubtype="8" fill="hold" grpId="0" nodeType="afterEffect">
                                  <p:stCondLst>
                                    <p:cond delay="0"/>
                                  </p:stCondLst>
                                  <p:iterate>
                                    <p:tmAbs val="0"/>
                                  </p:iterate>
                                  <p:childTnLst>
                                    <p:set>
                                      <p:cBhvr>
                                        <p:cTn id="55" fill="hold"/>
                                        <p:tgtEl>
                                          <p:spTgt spid="540">
                                            <p:bg/>
                                          </p:spTgt>
                                        </p:tgtEl>
                                        <p:attrNameLst>
                                          <p:attrName>style.visibility</p:attrName>
                                        </p:attrNameLst>
                                      </p:cBhvr>
                                      <p:to>
                                        <p:strVal val="visible"/>
                                      </p:to>
                                    </p:set>
                                    <p:anim calcmode="lin" valueType="num">
                                      <p:cBhvr>
                                        <p:cTn id="56" dur="500" fill="hold"/>
                                        <p:tgtEl>
                                          <p:spTgt spid="540">
                                            <p:bg/>
                                          </p:spTgt>
                                        </p:tgtEl>
                                        <p:attrNameLst>
                                          <p:attrName>ppt_x</p:attrName>
                                        </p:attrNameLst>
                                      </p:cBhvr>
                                      <p:tavLst>
                                        <p:tav tm="0">
                                          <p:val>
                                            <p:strVal val="0-#ppt_w/2"/>
                                          </p:val>
                                        </p:tav>
                                        <p:tav tm="100000">
                                          <p:val>
                                            <p:strVal val="#ppt_x"/>
                                          </p:val>
                                        </p:tav>
                                      </p:tavLst>
                                    </p:anim>
                                    <p:anim calcmode="lin" valueType="num">
                                      <p:cBhvr>
                                        <p:cTn id="57" dur="500" fill="hold"/>
                                        <p:tgtEl>
                                          <p:spTgt spid="540">
                                            <p:bg/>
                                          </p:spTgt>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iterate>
                                    <p:tmAbs val="0"/>
                                  </p:iterate>
                                  <p:childTnLst>
                                    <p:set>
                                      <p:cBhvr>
                                        <p:cTn id="59" fill="hold"/>
                                        <p:tgtEl>
                                          <p:spTgt spid="540">
                                            <p:txEl>
                                              <p:pRg st="0" end="0"/>
                                            </p:txEl>
                                          </p:spTgt>
                                        </p:tgtEl>
                                        <p:attrNameLst>
                                          <p:attrName>style.visibility</p:attrName>
                                        </p:attrNameLst>
                                      </p:cBhvr>
                                      <p:to>
                                        <p:strVal val="visible"/>
                                      </p:to>
                                    </p:set>
                                    <p:anim calcmode="lin" valueType="num">
                                      <p:cBhvr>
                                        <p:cTn id="60" dur="500" fill="hold"/>
                                        <p:tgtEl>
                                          <p:spTgt spid="540">
                                            <p:txEl>
                                              <p:pRg st="0" end="0"/>
                                            </p:txEl>
                                          </p:spTgt>
                                        </p:tgtEl>
                                        <p:attrNameLst>
                                          <p:attrName>ppt_x</p:attrName>
                                        </p:attrNameLst>
                                      </p:cBhvr>
                                      <p:tavLst>
                                        <p:tav tm="0">
                                          <p:val>
                                            <p:strVal val="0-#ppt_w/2"/>
                                          </p:val>
                                        </p:tav>
                                        <p:tav tm="100000">
                                          <p:val>
                                            <p:strVal val="#ppt_x"/>
                                          </p:val>
                                        </p:tav>
                                      </p:tavLst>
                                    </p:anim>
                                    <p:anim calcmode="lin" valueType="num">
                                      <p:cBhvr>
                                        <p:cTn id="61" dur="500" fill="hold"/>
                                        <p:tgtEl>
                                          <p:spTgt spid="540">
                                            <p:txEl>
                                              <p:pRg st="0" end="0"/>
                                            </p:txEl>
                                          </p:spTgt>
                                        </p:tgtEl>
                                        <p:attrNameLst>
                                          <p:attrName>ppt_y</p:attrName>
                                        </p:attrNameLst>
                                      </p:cBhvr>
                                      <p:tavLst>
                                        <p:tav tm="0">
                                          <p:val>
                                            <p:strVal val="#ppt_y"/>
                                          </p:val>
                                        </p:tav>
                                        <p:tav tm="100000">
                                          <p:val>
                                            <p:strVal val="#ppt_y"/>
                                          </p:val>
                                        </p:tav>
                                      </p:tavLst>
                                    </p:anim>
                                  </p:childTnLst>
                                </p:cTn>
                              </p:par>
                            </p:childTnLst>
                          </p:cTn>
                        </p:par>
                        <p:par>
                          <p:cTn id="62" fill="hold">
                            <p:stCondLst>
                              <p:cond delay="10000"/>
                            </p:stCondLst>
                            <p:childTnLst>
                              <p:par>
                                <p:cTn id="63" presetID="4" presetClass="entr" presetSubtype="32" fill="hold" grpId="0" nodeType="afterEffect">
                                  <p:stCondLst>
                                    <p:cond delay="0"/>
                                  </p:stCondLst>
                                  <p:iterate>
                                    <p:tmAbs val="0"/>
                                  </p:iterate>
                                  <p:childTnLst>
                                    <p:set>
                                      <p:cBhvr>
                                        <p:cTn id="64" fill="hold"/>
                                        <p:tgtEl>
                                          <p:spTgt spid="541"/>
                                        </p:tgtEl>
                                        <p:attrNameLst>
                                          <p:attrName>style.visibility</p:attrName>
                                        </p:attrNameLst>
                                      </p:cBhvr>
                                      <p:to>
                                        <p:strVal val="visible"/>
                                      </p:to>
                                    </p:set>
                                    <p:animEffect transition="in" filter="box(out)">
                                      <p:cBhvr>
                                        <p:cTn id="65" dur="1000"/>
                                        <p:tgtEl>
                                          <p:spTgt spid="541"/>
                                        </p:tgtEl>
                                      </p:cBhvr>
                                    </p:animEffect>
                                  </p:childTnLst>
                                </p:cTn>
                              </p:par>
                            </p:childTnLst>
                          </p:cTn>
                        </p:par>
                        <p:par>
                          <p:cTn id="66" fill="hold">
                            <p:stCondLst>
                              <p:cond delay="11000"/>
                            </p:stCondLst>
                            <p:childTnLst>
                              <p:par>
                                <p:cTn id="67" presetID="2" presetClass="entr" presetSubtype="8" fill="hold" grpId="0" nodeType="afterEffect">
                                  <p:stCondLst>
                                    <p:cond delay="0"/>
                                  </p:stCondLst>
                                  <p:iterate>
                                    <p:tmAbs val="0"/>
                                  </p:iterate>
                                  <p:childTnLst>
                                    <p:set>
                                      <p:cBhvr>
                                        <p:cTn id="68" fill="hold"/>
                                        <p:tgtEl>
                                          <p:spTgt spid="542">
                                            <p:bg/>
                                          </p:spTgt>
                                        </p:tgtEl>
                                        <p:attrNameLst>
                                          <p:attrName>style.visibility</p:attrName>
                                        </p:attrNameLst>
                                      </p:cBhvr>
                                      <p:to>
                                        <p:strVal val="visible"/>
                                      </p:to>
                                    </p:set>
                                    <p:anim calcmode="lin" valueType="num">
                                      <p:cBhvr>
                                        <p:cTn id="69" dur="500" fill="hold"/>
                                        <p:tgtEl>
                                          <p:spTgt spid="542">
                                            <p:bg/>
                                          </p:spTgt>
                                        </p:tgtEl>
                                        <p:attrNameLst>
                                          <p:attrName>ppt_x</p:attrName>
                                        </p:attrNameLst>
                                      </p:cBhvr>
                                      <p:tavLst>
                                        <p:tav tm="0">
                                          <p:val>
                                            <p:strVal val="0-#ppt_w/2"/>
                                          </p:val>
                                        </p:tav>
                                        <p:tav tm="100000">
                                          <p:val>
                                            <p:strVal val="#ppt_x"/>
                                          </p:val>
                                        </p:tav>
                                      </p:tavLst>
                                    </p:anim>
                                    <p:anim calcmode="lin" valueType="num">
                                      <p:cBhvr>
                                        <p:cTn id="70" dur="500" fill="hold"/>
                                        <p:tgtEl>
                                          <p:spTgt spid="542">
                                            <p:bg/>
                                          </p:spTgt>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iterate>
                                    <p:tmAbs val="0"/>
                                  </p:iterate>
                                  <p:childTnLst>
                                    <p:set>
                                      <p:cBhvr>
                                        <p:cTn id="72" fill="hold"/>
                                        <p:tgtEl>
                                          <p:spTgt spid="542">
                                            <p:txEl>
                                              <p:pRg st="0" end="0"/>
                                            </p:txEl>
                                          </p:spTgt>
                                        </p:tgtEl>
                                        <p:attrNameLst>
                                          <p:attrName>style.visibility</p:attrName>
                                        </p:attrNameLst>
                                      </p:cBhvr>
                                      <p:to>
                                        <p:strVal val="visible"/>
                                      </p:to>
                                    </p:set>
                                    <p:anim calcmode="lin" valueType="num">
                                      <p:cBhvr>
                                        <p:cTn id="73" dur="500" fill="hold"/>
                                        <p:tgtEl>
                                          <p:spTgt spid="542">
                                            <p:txEl>
                                              <p:pRg st="0" end="0"/>
                                            </p:txEl>
                                          </p:spTgt>
                                        </p:tgtEl>
                                        <p:attrNameLst>
                                          <p:attrName>ppt_x</p:attrName>
                                        </p:attrNameLst>
                                      </p:cBhvr>
                                      <p:tavLst>
                                        <p:tav tm="0">
                                          <p:val>
                                            <p:strVal val="0-#ppt_w/2"/>
                                          </p:val>
                                        </p:tav>
                                        <p:tav tm="100000">
                                          <p:val>
                                            <p:strVal val="#ppt_x"/>
                                          </p:val>
                                        </p:tav>
                                      </p:tavLst>
                                    </p:anim>
                                    <p:anim calcmode="lin" valueType="num">
                                      <p:cBhvr>
                                        <p:cTn id="74" dur="500" fill="hold"/>
                                        <p:tgtEl>
                                          <p:spTgt spid="542">
                                            <p:txEl>
                                              <p:pRg st="0" end="0"/>
                                            </p:txEl>
                                          </p:spTgt>
                                        </p:tgtEl>
                                        <p:attrNameLst>
                                          <p:attrName>ppt_y</p:attrName>
                                        </p:attrNameLst>
                                      </p:cBhvr>
                                      <p:tavLst>
                                        <p:tav tm="0">
                                          <p:val>
                                            <p:strVal val="#ppt_y"/>
                                          </p:val>
                                        </p:tav>
                                        <p:tav tm="100000">
                                          <p:val>
                                            <p:strVal val="#ppt_y"/>
                                          </p:val>
                                        </p:tav>
                                      </p:tavLst>
                                    </p:anim>
                                  </p:childTnLst>
                                </p:cTn>
                              </p:par>
                            </p:childTnLst>
                          </p:cTn>
                        </p:par>
                        <p:par>
                          <p:cTn id="75" fill="hold">
                            <p:stCondLst>
                              <p:cond delay="11500"/>
                            </p:stCondLst>
                            <p:childTnLst>
                              <p:par>
                                <p:cTn id="76" presetID="23" presetClass="entr" presetSubtype="16" fill="hold" grpId="0" nodeType="afterEffect">
                                  <p:stCondLst>
                                    <p:cond delay="0"/>
                                  </p:stCondLst>
                                  <p:iterate>
                                    <p:tmAbs val="0"/>
                                  </p:iterate>
                                  <p:childTnLst>
                                    <p:set>
                                      <p:cBhvr>
                                        <p:cTn id="77" fill="hold"/>
                                        <p:tgtEl>
                                          <p:spTgt spid="544"/>
                                        </p:tgtEl>
                                        <p:attrNameLst>
                                          <p:attrName>style.visibility</p:attrName>
                                        </p:attrNameLst>
                                      </p:cBhvr>
                                      <p:to>
                                        <p:strVal val="visible"/>
                                      </p:to>
                                    </p:set>
                                    <p:anim calcmode="lin" valueType="num">
                                      <p:cBhvr>
                                        <p:cTn id="78" dur="500" fill="hold"/>
                                        <p:tgtEl>
                                          <p:spTgt spid="544"/>
                                        </p:tgtEl>
                                        <p:attrNameLst>
                                          <p:attrName>ppt_w</p:attrName>
                                        </p:attrNameLst>
                                      </p:cBhvr>
                                      <p:tavLst>
                                        <p:tav tm="0">
                                          <p:val>
                                            <p:fltVal val="0"/>
                                          </p:val>
                                        </p:tav>
                                        <p:tav tm="100000">
                                          <p:val>
                                            <p:strVal val="#ppt_w"/>
                                          </p:val>
                                        </p:tav>
                                      </p:tavLst>
                                    </p:anim>
                                    <p:anim calcmode="lin" valueType="num">
                                      <p:cBhvr>
                                        <p:cTn id="79" dur="500" fill="hold"/>
                                        <p:tgtEl>
                                          <p:spTgt spid="544"/>
                                        </p:tgtEl>
                                        <p:attrNameLst>
                                          <p:attrName>ppt_h</p:attrName>
                                        </p:attrNameLst>
                                      </p:cBhvr>
                                      <p:tavLst>
                                        <p:tav tm="0">
                                          <p:val>
                                            <p:fltVal val="0"/>
                                          </p:val>
                                        </p:tav>
                                        <p:tav tm="100000">
                                          <p:val>
                                            <p:strVal val="#ppt_h"/>
                                          </p:val>
                                        </p:tav>
                                      </p:tavLst>
                                    </p:anim>
                                  </p:childTnLst>
                                </p:cTn>
                              </p:par>
                            </p:childTnLst>
                          </p:cTn>
                        </p:par>
                        <p:par>
                          <p:cTn id="80" fill="hold">
                            <p:stCondLst>
                              <p:cond delay="12000"/>
                            </p:stCondLst>
                            <p:childTnLst>
                              <p:par>
                                <p:cTn id="81" presetID="15" presetClass="entr" presetSubtype="8" fill="hold" grpId="0" nodeType="afterEffect">
                                  <p:stCondLst>
                                    <p:cond delay="500"/>
                                  </p:stCondLst>
                                  <p:iterate>
                                    <p:tmAbs val="0"/>
                                  </p:iterate>
                                  <p:childTnLst>
                                    <p:set>
                                      <p:cBhvr>
                                        <p:cTn id="82" fill="hold"/>
                                        <p:tgtEl>
                                          <p:spTgt spid="546">
                                            <p:bg/>
                                          </p:spTgt>
                                        </p:tgtEl>
                                        <p:attrNameLst>
                                          <p:attrName>style.visibility</p:attrName>
                                        </p:attrNameLst>
                                      </p:cBhvr>
                                      <p:to>
                                        <p:strVal val="visible"/>
                                      </p:to>
                                    </p:set>
                                    <p:anim calcmode="lin" valueType="num">
                                      <p:cBhvr>
                                        <p:cTn id="83" dur="500" fill="hold"/>
                                        <p:tgtEl>
                                          <p:spTgt spid="546">
                                            <p:bg/>
                                          </p:spTgt>
                                        </p:tgtEl>
                                        <p:attrNameLst>
                                          <p:attrName>ppt_w</p:attrName>
                                        </p:attrNameLst>
                                      </p:cBhvr>
                                      <p:tavLst>
                                        <p:tav tm="0">
                                          <p:val>
                                            <p:fltVal val="0"/>
                                          </p:val>
                                        </p:tav>
                                        <p:tav tm="100000">
                                          <p:val>
                                            <p:strVal val="#ppt_w"/>
                                          </p:val>
                                        </p:tav>
                                      </p:tavLst>
                                    </p:anim>
                                    <p:anim calcmode="lin" valueType="num">
                                      <p:cBhvr>
                                        <p:cTn id="84" dur="500" fill="hold"/>
                                        <p:tgtEl>
                                          <p:spTgt spid="546">
                                            <p:bg/>
                                          </p:spTgt>
                                        </p:tgtEl>
                                        <p:attrNameLst>
                                          <p:attrName>ppt_h</p:attrName>
                                        </p:attrNameLst>
                                      </p:cBhvr>
                                      <p:tavLst>
                                        <p:tav tm="0">
                                          <p:val>
                                            <p:fltVal val="0"/>
                                          </p:val>
                                        </p:tav>
                                        <p:tav tm="100000">
                                          <p:val>
                                            <p:strVal val="#ppt_h"/>
                                          </p:val>
                                        </p:tav>
                                      </p:tavLst>
                                    </p:anim>
                                    <p:anim calcmode="lin" valueType="num">
                                      <p:cBhvr>
                                        <p:cTn id="85" dur="500" fill="hold"/>
                                        <p:tgtEl>
                                          <p:spTgt spid="546">
                                            <p:bg/>
                                          </p:spTgt>
                                        </p:tgtEl>
                                        <p:attrNameLst>
                                          <p:attrName>ppt_x</p:attrName>
                                        </p:attrNameLst>
                                      </p:cBhvr>
                                      <p:tavLst>
                                        <p:tav tm="0" fmla="#ppt_x+(cos(-2*pi*(1-$))*-#ppt_x-sin(-2*pi*(1-$))*(1-#ppt_y))*(1-$)">
                                          <p:val>
                                            <p:fltVal val="0"/>
                                          </p:val>
                                        </p:tav>
                                        <p:tav tm="100000">
                                          <p:val>
                                            <p:fltVal val="1"/>
                                          </p:val>
                                        </p:tav>
                                      </p:tavLst>
                                    </p:anim>
                                    <p:anim calcmode="lin" valueType="num">
                                      <p:cBhvr>
                                        <p:cTn id="86" dur="500" fill="hold"/>
                                        <p:tgtEl>
                                          <p:spTgt spid="546">
                                            <p:bg/>
                                          </p:spTgt>
                                        </p:tgtEl>
                                        <p:attrNameLst>
                                          <p:attrName>ppt_y</p:attrName>
                                        </p:attrNameLst>
                                      </p:cBhvr>
                                      <p:tavLst>
                                        <p:tav tm="0" fmla="#ppt_y+(sin(-2*pi*(1-$))*-#ppt_x+cos(-2*pi*(1-$))*(1-#ppt_y))*(1-$)">
                                          <p:val>
                                            <p:fltVal val="0"/>
                                          </p:val>
                                        </p:tav>
                                        <p:tav tm="100000">
                                          <p:val>
                                            <p:fltVal val="1"/>
                                          </p:val>
                                        </p:tav>
                                      </p:tavLst>
                                    </p:anim>
                                  </p:childTnLst>
                                </p:cTn>
                              </p:par>
                              <p:par>
                                <p:cTn id="87" presetID="15" presetClass="entr" presetSubtype="8" fill="hold" grpId="0" nodeType="withEffect">
                                  <p:stCondLst>
                                    <p:cond delay="500"/>
                                  </p:stCondLst>
                                  <p:iterate>
                                    <p:tmAbs val="0"/>
                                  </p:iterate>
                                  <p:childTnLst>
                                    <p:set>
                                      <p:cBhvr>
                                        <p:cTn id="88" fill="hold"/>
                                        <p:tgtEl>
                                          <p:spTgt spid="546">
                                            <p:txEl>
                                              <p:pRg st="0" end="0"/>
                                            </p:txEl>
                                          </p:spTgt>
                                        </p:tgtEl>
                                        <p:attrNameLst>
                                          <p:attrName>style.visibility</p:attrName>
                                        </p:attrNameLst>
                                      </p:cBhvr>
                                      <p:to>
                                        <p:strVal val="visible"/>
                                      </p:to>
                                    </p:set>
                                    <p:anim calcmode="lin" valueType="num">
                                      <p:cBhvr>
                                        <p:cTn id="89" dur="500" fill="hold"/>
                                        <p:tgtEl>
                                          <p:spTgt spid="546">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546">
                                            <p:txEl>
                                              <p:pRg st="0" end="0"/>
                                            </p:txEl>
                                          </p:spTgt>
                                        </p:tgtEl>
                                        <p:attrNameLst>
                                          <p:attrName>ppt_h</p:attrName>
                                        </p:attrNameLst>
                                      </p:cBhvr>
                                      <p:tavLst>
                                        <p:tav tm="0">
                                          <p:val>
                                            <p:fltVal val="0"/>
                                          </p:val>
                                        </p:tav>
                                        <p:tav tm="100000">
                                          <p:val>
                                            <p:strVal val="#ppt_h"/>
                                          </p:val>
                                        </p:tav>
                                      </p:tavLst>
                                    </p:anim>
                                    <p:anim calcmode="lin" valueType="num">
                                      <p:cBhvr>
                                        <p:cTn id="91" dur="500" fill="hold"/>
                                        <p:tgtEl>
                                          <p:spTgt spid="54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92" dur="500" fill="hold"/>
                                        <p:tgtEl>
                                          <p:spTgt spid="54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 grpId="0" animBg="1" advAuto="0"/>
      <p:bldP spid="533" grpId="0" animBg="1" advAuto="0"/>
      <p:bldP spid="534" grpId="0" animBg="1" advAuto="0"/>
      <p:bldP spid="535" grpId="0" build="p" bldLvl="5" animBg="1" advAuto="0"/>
      <p:bldP spid="536" grpId="0" build="p" bldLvl="5" animBg="1" advAuto="0"/>
      <p:bldP spid="537" grpId="0" animBg="1" advAuto="0"/>
      <p:bldP spid="538" grpId="0" animBg="1" advAuto="0"/>
      <p:bldP spid="539" grpId="0" animBg="1" advAuto="0"/>
      <p:bldP spid="540" grpId="0" build="p" bldLvl="5" animBg="1" advAuto="0"/>
      <p:bldP spid="541" grpId="0" animBg="1" advAuto="0"/>
      <p:bldP spid="542" grpId="0" build="p" bldLvl="5" animBg="1" advAuto="0"/>
      <p:bldP spid="543" grpId="0" animBg="1" advAuto="0"/>
      <p:bldP spid="544" grpId="0" animBg="1" advAuto="0"/>
      <p:bldP spid="546" grpId="0" build="p" bldLvl="5" animBg="1" advAuto="0"/>
    </p:bldLst>
  </p:timing>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48" name="Rectangle"/>
          <p:cNvSpPr/>
          <p:nvPr/>
        </p:nvSpPr>
        <p:spPr>
          <a:xfrm>
            <a:off x="1082175" y="4137633"/>
            <a:ext cx="1962284" cy="61665"/>
          </a:xfrm>
          <a:prstGeom prst="rect">
            <a:avLst/>
          </a:prstGeom>
          <a:gradFill>
            <a:gsLst>
              <a:gs pos="0">
                <a:srgbClr val="5C85B4"/>
              </a:gs>
              <a:gs pos="50000">
                <a:srgbClr val="3C75AE"/>
              </a:gs>
              <a:gs pos="100000">
                <a:srgbClr val="30679F"/>
              </a:gs>
            </a:gsLst>
            <a:lin ang="5400000"/>
          </a:gradFill>
          <a:ln w="6350">
            <a:solidFill>
              <a:schemeClr val="accent5"/>
            </a:solidFill>
            <a:miter/>
          </a:ln>
        </p:spPr>
        <p:txBody>
          <a:bodyPr anchor="ctr" bIns="45718" lIns="45718" rIns="45718" tIns="45718"/>
          <a:lstStyle/>
          <a:p>
            <a:pPr>
              <a:defRPr>
                <a:solidFill>
                  <a:srgbClr val="FFFFFF"/>
                </a:solidFill>
                <a:latin typeface="Open Sans Light"/>
                <a:ea typeface="Open Sans Light"/>
                <a:cs typeface="Open Sans Light"/>
                <a:sym typeface="Open Sans Light"/>
              </a:defRPr>
            </a:pPr>
            <a:endParaRPr/>
          </a:p>
        </p:txBody>
      </p:sp>
      <p:sp>
        <p:nvSpPr>
          <p:cNvPr id="549" name="Rectangle"/>
          <p:cNvSpPr/>
          <p:nvPr/>
        </p:nvSpPr>
        <p:spPr>
          <a:xfrm>
            <a:off x="9156386" y="4137633"/>
            <a:ext cx="1962284" cy="61665"/>
          </a:xfrm>
          <a:prstGeom prst="rect">
            <a:avLst/>
          </a:prstGeom>
          <a:gradFill>
            <a:gsLst>
              <a:gs pos="0">
                <a:srgbClr val="5C85B4"/>
              </a:gs>
              <a:gs pos="50000">
                <a:srgbClr val="3C75AE"/>
              </a:gs>
              <a:gs pos="100000">
                <a:srgbClr val="30679F"/>
              </a:gs>
            </a:gsLst>
            <a:lin ang="5400000"/>
          </a:gradFill>
          <a:ln w="6350">
            <a:solidFill>
              <a:schemeClr val="accent5"/>
            </a:solidFill>
            <a:miter/>
          </a:ln>
        </p:spPr>
        <p:txBody>
          <a:bodyPr anchor="ctr" bIns="45718" lIns="45718" rIns="45718" tIns="45718"/>
          <a:lstStyle/>
          <a:p>
            <a:pPr>
              <a:defRPr>
                <a:solidFill>
                  <a:srgbClr val="FFFFFF"/>
                </a:solidFill>
                <a:latin typeface="Open Sans Light"/>
                <a:ea typeface="Open Sans Light"/>
                <a:cs typeface="Open Sans Light"/>
                <a:sym typeface="Open Sans Light"/>
              </a:defRPr>
            </a:pPr>
            <a:endParaRPr/>
          </a:p>
        </p:txBody>
      </p:sp>
      <p:sp>
        <p:nvSpPr>
          <p:cNvPr id="550" name="Rectangle"/>
          <p:cNvSpPr/>
          <p:nvPr/>
        </p:nvSpPr>
        <p:spPr>
          <a:xfrm>
            <a:off x="6590020" y="4137633"/>
            <a:ext cx="1962284" cy="61665"/>
          </a:xfrm>
          <a:prstGeom prst="rect">
            <a:avLst/>
          </a:prstGeom>
          <a:gradFill>
            <a:gsLst>
              <a:gs pos="0">
                <a:srgbClr val="5C85B4"/>
              </a:gs>
              <a:gs pos="50000">
                <a:srgbClr val="3C75AE"/>
              </a:gs>
              <a:gs pos="100000">
                <a:srgbClr val="30679F"/>
              </a:gs>
            </a:gsLst>
            <a:lin ang="5400000"/>
          </a:gradFill>
          <a:ln w="6350">
            <a:solidFill>
              <a:schemeClr val="accent5"/>
            </a:solidFill>
            <a:miter/>
          </a:ln>
        </p:spPr>
        <p:txBody>
          <a:bodyPr anchor="ctr" bIns="45718" lIns="45718" rIns="45718" tIns="45718"/>
          <a:lstStyle/>
          <a:p>
            <a:pPr>
              <a:defRPr>
                <a:solidFill>
                  <a:srgbClr val="FFFFFF"/>
                </a:solidFill>
                <a:latin typeface="Open Sans Light"/>
                <a:ea typeface="Open Sans Light"/>
                <a:cs typeface="Open Sans Light"/>
                <a:sym typeface="Open Sans Light"/>
              </a:defRPr>
            </a:pPr>
            <a:endParaRPr/>
          </a:p>
        </p:txBody>
      </p:sp>
      <p:sp>
        <p:nvSpPr>
          <p:cNvPr id="551" name="Rectangle"/>
          <p:cNvSpPr/>
          <p:nvPr/>
        </p:nvSpPr>
        <p:spPr>
          <a:xfrm>
            <a:off x="3836098" y="4137633"/>
            <a:ext cx="1962283" cy="61665"/>
          </a:xfrm>
          <a:prstGeom prst="rect">
            <a:avLst/>
          </a:prstGeom>
          <a:gradFill>
            <a:gsLst>
              <a:gs pos="0">
                <a:srgbClr val="5C85B4"/>
              </a:gs>
              <a:gs pos="50000">
                <a:srgbClr val="3C75AE"/>
              </a:gs>
              <a:gs pos="100000">
                <a:srgbClr val="30679F"/>
              </a:gs>
            </a:gsLst>
            <a:lin ang="5400000"/>
          </a:gradFill>
          <a:ln w="6350">
            <a:solidFill>
              <a:schemeClr val="accent5"/>
            </a:solidFill>
            <a:miter/>
          </a:ln>
        </p:spPr>
        <p:txBody>
          <a:bodyPr anchor="ctr" bIns="45718" lIns="45718" rIns="45718" tIns="45718"/>
          <a:lstStyle/>
          <a:p>
            <a:pPr>
              <a:defRPr>
                <a:solidFill>
                  <a:srgbClr val="FFFFFF"/>
                </a:solidFill>
                <a:latin typeface="Open Sans Light"/>
                <a:ea typeface="Open Sans Light"/>
                <a:cs typeface="Open Sans Light"/>
                <a:sym typeface="Open Sans Light"/>
              </a:defRPr>
            </a:pPr>
            <a:endParaRPr/>
          </a:p>
        </p:txBody>
      </p:sp>
      <p:sp>
        <p:nvSpPr>
          <p:cNvPr id="552" name="Body text here or lorem ipsum long hana nunok doloramet, lorem consectetur baraka simanuk hem barakachem tarakacheok tok"/>
          <p:cNvSpPr txBox="1">
            <a:spLocks noGrp="1"/>
          </p:cNvSpPr>
          <p:nvPr>
            <p:ph idx="1" sz="quarter" type="body"/>
          </p:nvPr>
        </p:nvSpPr>
        <p:spPr>
          <a:xfrm>
            <a:off x="6590020" y="5024437"/>
            <a:ext cx="1868487" cy="914402"/>
          </a:xfrm>
          <a:prstGeom prst="rect">
            <a:avLst/>
          </a:prstGeom>
        </p:spPr>
        <p:txBody>
          <a:bodyPr/>
          <a:lstStyle>
            <a:lvl1pPr algn="l">
              <a:lnSpc>
                <a:spcPct val="100000"/>
              </a:lnSpc>
              <a:defRPr>
                <a:solidFill>
                  <a:srgbClr val="898989"/>
                </a:solidFill>
              </a:defRPr>
            </a:lvl1pPr>
          </a:lstStyle>
          <a:p>
            <a:r>
              <a:t>Body text here or lorem ipsum long hana nunok doloramet, lorem consectetur baraka simanuk hem barakachem tarakacheok tok</a:t>
            </a:r>
          </a:p>
        </p:txBody>
      </p:sp>
      <p:sp>
        <p:nvSpPr>
          <p:cNvPr id="553" name="Body text here or lorem ipsum long hana nunok doloramet, lorem consectetur baraka simanuk hem barakachem tarakacheok tok"/>
          <p:cNvSpPr txBox="1"/>
          <p:nvPr/>
        </p:nvSpPr>
        <p:spPr>
          <a:xfrm>
            <a:off x="3836096" y="5024437"/>
            <a:ext cx="1912937" cy="8890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defTabSz="914353">
              <a:spcBef>
                <a:spcPts val="1000"/>
              </a:spcBef>
              <a:defRPr sz="1000">
                <a:solidFill>
                  <a:srgbClr val="898989"/>
                </a:solidFill>
                <a:latin typeface="Open Sans Light"/>
                <a:ea typeface="Open Sans Light"/>
                <a:cs typeface="Open Sans Light"/>
                <a:sym typeface="Open Sans Light"/>
              </a:defRPr>
            </a:lvl1pPr>
          </a:lstStyle>
          <a:p>
            <a:r>
              <a:t>Body text here or lorem ipsum long hana nunok doloramet, lorem consectetur baraka simanuk hem barakachem tarakacheok tok</a:t>
            </a:r>
          </a:p>
        </p:txBody>
      </p:sp>
      <p:sp>
        <p:nvSpPr>
          <p:cNvPr id="554" name="MR. JOHN DOE"/>
          <p:cNvSpPr txBox="1"/>
          <p:nvPr/>
        </p:nvSpPr>
        <p:spPr>
          <a:xfrm>
            <a:off x="1082175" y="4484687"/>
            <a:ext cx="1962283" cy="2413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defTabSz="914353">
              <a:lnSpc>
                <a:spcPct val="90000"/>
              </a:lnSpc>
              <a:spcBef>
                <a:spcPts val="1000"/>
              </a:spcBef>
              <a:defRPr sz="1400">
                <a:solidFill>
                  <a:srgbClr val="898989"/>
                </a:solidFill>
                <a:latin typeface="Playfair Display Regular"/>
                <a:ea typeface="Playfair Display Regular"/>
                <a:cs typeface="Playfair Display Regular"/>
                <a:sym typeface="Playfair Display Regular"/>
              </a:defRPr>
            </a:lvl1pPr>
          </a:lstStyle>
          <a:p>
            <a:r>
              <a:t>MR. JOHN DOE</a:t>
            </a:r>
          </a:p>
        </p:txBody>
      </p:sp>
      <p:sp>
        <p:nvSpPr>
          <p:cNvPr id="555" name="Investor"/>
          <p:cNvSpPr txBox="1"/>
          <p:nvPr/>
        </p:nvSpPr>
        <p:spPr>
          <a:xfrm>
            <a:off x="3836096" y="4713287"/>
            <a:ext cx="1082677" cy="1778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defTabSz="914353">
              <a:lnSpc>
                <a:spcPct val="90000"/>
              </a:lnSpc>
              <a:spcBef>
                <a:spcPts val="1000"/>
              </a:spcBef>
              <a:defRPr sz="1000">
                <a:solidFill>
                  <a:srgbClr val="898989"/>
                </a:solidFill>
                <a:latin typeface="Open Sans Light"/>
                <a:ea typeface="Open Sans Light"/>
                <a:cs typeface="Open Sans Light"/>
                <a:sym typeface="Open Sans Light"/>
              </a:defRPr>
            </a:lvl1pPr>
          </a:lstStyle>
          <a:p>
            <a:r>
              <a:t>Investor</a:t>
            </a:r>
          </a:p>
        </p:txBody>
      </p:sp>
      <p:sp>
        <p:nvSpPr>
          <p:cNvPr id="556" name="MRS. SARAH"/>
          <p:cNvSpPr txBox="1"/>
          <p:nvPr/>
        </p:nvSpPr>
        <p:spPr>
          <a:xfrm>
            <a:off x="3836096" y="4484687"/>
            <a:ext cx="1962284" cy="2413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defTabSz="914353">
              <a:lnSpc>
                <a:spcPct val="90000"/>
              </a:lnSpc>
              <a:spcBef>
                <a:spcPts val="1000"/>
              </a:spcBef>
              <a:defRPr sz="1400">
                <a:solidFill>
                  <a:srgbClr val="898989"/>
                </a:solidFill>
                <a:latin typeface="Playfair Display Regular"/>
                <a:ea typeface="Playfair Display Regular"/>
                <a:cs typeface="Playfair Display Regular"/>
                <a:sym typeface="Playfair Display Regular"/>
              </a:defRPr>
            </a:lvl1pPr>
          </a:lstStyle>
          <a:p>
            <a:r>
              <a:t>MRS. SARAH</a:t>
            </a:r>
          </a:p>
        </p:txBody>
      </p:sp>
      <p:sp>
        <p:nvSpPr>
          <p:cNvPr id="557" name="1st Time Buyer"/>
          <p:cNvSpPr txBox="1"/>
          <p:nvPr/>
        </p:nvSpPr>
        <p:spPr>
          <a:xfrm>
            <a:off x="1082175" y="4713287"/>
            <a:ext cx="1484315" cy="1778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defTabSz="914353">
              <a:lnSpc>
                <a:spcPct val="90000"/>
              </a:lnSpc>
              <a:spcBef>
                <a:spcPts val="1000"/>
              </a:spcBef>
              <a:defRPr sz="1000">
                <a:solidFill>
                  <a:srgbClr val="898989"/>
                </a:solidFill>
                <a:latin typeface="Open Sans Light"/>
                <a:ea typeface="Open Sans Light"/>
                <a:cs typeface="Open Sans Light"/>
                <a:sym typeface="Open Sans Light"/>
              </a:defRPr>
            </a:lvl1pPr>
          </a:lstStyle>
          <a:p>
            <a:r>
              <a:t>1st Time Buyer</a:t>
            </a:r>
          </a:p>
        </p:txBody>
      </p:sp>
      <p:sp>
        <p:nvSpPr>
          <p:cNvPr id="558" name="MR. JOE CAM"/>
          <p:cNvSpPr txBox="1"/>
          <p:nvPr/>
        </p:nvSpPr>
        <p:spPr>
          <a:xfrm>
            <a:off x="9156386" y="4484687"/>
            <a:ext cx="1962284" cy="2413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defTabSz="914353">
              <a:lnSpc>
                <a:spcPct val="90000"/>
              </a:lnSpc>
              <a:spcBef>
                <a:spcPts val="1000"/>
              </a:spcBef>
              <a:defRPr sz="1400">
                <a:solidFill>
                  <a:srgbClr val="898989"/>
                </a:solidFill>
                <a:latin typeface="Playfair Display Regular"/>
                <a:ea typeface="Playfair Display Regular"/>
                <a:cs typeface="Playfair Display Regular"/>
                <a:sym typeface="Playfair Display Regular"/>
              </a:defRPr>
            </a:lvl1pPr>
          </a:lstStyle>
          <a:p>
            <a:r>
              <a:t>MR. JOE CAM</a:t>
            </a:r>
          </a:p>
        </p:txBody>
      </p:sp>
      <p:sp>
        <p:nvSpPr>
          <p:cNvPr id="559" name="Seller"/>
          <p:cNvSpPr txBox="1"/>
          <p:nvPr/>
        </p:nvSpPr>
        <p:spPr>
          <a:xfrm>
            <a:off x="9156386" y="4713287"/>
            <a:ext cx="1624014" cy="1778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defTabSz="914353">
              <a:lnSpc>
                <a:spcPct val="90000"/>
              </a:lnSpc>
              <a:spcBef>
                <a:spcPts val="1000"/>
              </a:spcBef>
              <a:defRPr sz="1000">
                <a:solidFill>
                  <a:srgbClr val="898989"/>
                </a:solidFill>
                <a:latin typeface="Open Sans Light"/>
                <a:ea typeface="Open Sans Light"/>
                <a:cs typeface="Open Sans Light"/>
                <a:sym typeface="Open Sans Light"/>
              </a:defRPr>
            </a:lvl1pPr>
          </a:lstStyle>
          <a:p>
            <a:r>
              <a:t>Seller</a:t>
            </a:r>
          </a:p>
        </p:txBody>
      </p:sp>
      <p:sp>
        <p:nvSpPr>
          <p:cNvPr id="560" name="House Flipper"/>
          <p:cNvSpPr txBox="1"/>
          <p:nvPr/>
        </p:nvSpPr>
        <p:spPr>
          <a:xfrm>
            <a:off x="6590016" y="4713287"/>
            <a:ext cx="1347789" cy="1778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defTabSz="914353">
              <a:lnSpc>
                <a:spcPct val="90000"/>
              </a:lnSpc>
              <a:spcBef>
                <a:spcPts val="1000"/>
              </a:spcBef>
              <a:defRPr sz="1000">
                <a:solidFill>
                  <a:srgbClr val="898989"/>
                </a:solidFill>
                <a:latin typeface="Open Sans Light"/>
                <a:ea typeface="Open Sans Light"/>
                <a:cs typeface="Open Sans Light"/>
                <a:sym typeface="Open Sans Light"/>
              </a:defRPr>
            </a:lvl1pPr>
          </a:lstStyle>
          <a:p>
            <a:r>
              <a:t>House Flipper</a:t>
            </a:r>
          </a:p>
        </p:txBody>
      </p:sp>
      <p:sp>
        <p:nvSpPr>
          <p:cNvPr id="561" name="MRS. RUHA"/>
          <p:cNvSpPr txBox="1"/>
          <p:nvPr/>
        </p:nvSpPr>
        <p:spPr>
          <a:xfrm>
            <a:off x="6590016" y="4484687"/>
            <a:ext cx="1962288" cy="2413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defTabSz="914353">
              <a:lnSpc>
                <a:spcPct val="90000"/>
              </a:lnSpc>
              <a:spcBef>
                <a:spcPts val="1000"/>
              </a:spcBef>
              <a:defRPr sz="1400">
                <a:solidFill>
                  <a:srgbClr val="898989"/>
                </a:solidFill>
                <a:latin typeface="Playfair Display Regular"/>
                <a:ea typeface="Playfair Display Regular"/>
                <a:cs typeface="Playfair Display Regular"/>
                <a:sym typeface="Playfair Display Regular"/>
              </a:defRPr>
            </a:lvl1pPr>
          </a:lstStyle>
          <a:p>
            <a:r>
              <a:t>MRS. RUHA</a:t>
            </a:r>
          </a:p>
        </p:txBody>
      </p:sp>
      <p:sp>
        <p:nvSpPr>
          <p:cNvPr id="562" name="Body text here or lorem ipsum long hana nunok doloramet, lorem consectetur baraka simanuk hem barakachem tarakacheok tok"/>
          <p:cNvSpPr txBox="1"/>
          <p:nvPr/>
        </p:nvSpPr>
        <p:spPr>
          <a:xfrm>
            <a:off x="1082175" y="5024437"/>
            <a:ext cx="1892301" cy="8890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defTabSz="914353">
              <a:spcBef>
                <a:spcPts val="1000"/>
              </a:spcBef>
              <a:defRPr sz="1000">
                <a:solidFill>
                  <a:srgbClr val="898989"/>
                </a:solidFill>
                <a:latin typeface="Open Sans Light"/>
                <a:ea typeface="Open Sans Light"/>
                <a:cs typeface="Open Sans Light"/>
                <a:sym typeface="Open Sans Light"/>
              </a:defRPr>
            </a:lvl1pPr>
          </a:lstStyle>
          <a:p>
            <a:r>
              <a:t>Body text here or lorem ipsum long hana nunok doloramet, lorem consectetur baraka simanuk hem barakachem tarakacheok tok</a:t>
            </a:r>
          </a:p>
        </p:txBody>
      </p:sp>
      <p:sp>
        <p:nvSpPr>
          <p:cNvPr id="563" name="What My Clients are Saying"/>
          <p:cNvSpPr txBox="1">
            <a:spLocks noGrp="1"/>
          </p:cNvSpPr>
          <p:nvPr>
            <p:ph type="title"/>
          </p:nvPr>
        </p:nvSpPr>
        <p:spPr>
          <a:prstGeom prst="rect">
            <a:avLst/>
          </a:prstGeom>
        </p:spPr>
        <p:txBody>
          <a:bodyPr/>
          <a:lstStyle>
            <a:lvl1pPr defTabSz="667478">
              <a:defRPr b="0" sz="2600">
                <a:solidFill>
                  <a:srgbClr val="000000"/>
                </a:solidFill>
                <a:latin typeface="Playfair Display Regular"/>
                <a:ea typeface="Playfair Display Regular"/>
                <a:cs typeface="Playfair Display Regular"/>
                <a:sym typeface="Playfair Display Regular"/>
              </a:defRPr>
            </a:lvl1pPr>
          </a:lstStyle>
          <a:p>
            <a:r>
              <a:t>What My Clients are Saying</a:t>
            </a:r>
          </a:p>
        </p:txBody>
      </p:sp>
      <p:sp>
        <p:nvSpPr>
          <p:cNvPr id="564" name="Body text here or lorem ipsum long hana nunok doloramet, lorem consectetur baraka simanuk hem barakachem tarakacheok tok"/>
          <p:cNvSpPr txBox="1"/>
          <p:nvPr/>
        </p:nvSpPr>
        <p:spPr>
          <a:xfrm>
            <a:off x="9156386" y="5024437"/>
            <a:ext cx="1868487" cy="8890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defTabSz="914353">
              <a:spcBef>
                <a:spcPts val="1000"/>
              </a:spcBef>
              <a:defRPr sz="1000">
                <a:solidFill>
                  <a:srgbClr val="898989"/>
                </a:solidFill>
                <a:latin typeface="Open Sans Light"/>
                <a:ea typeface="Open Sans Light"/>
                <a:cs typeface="Open Sans Light"/>
                <a:sym typeface="Open Sans Light"/>
              </a:defRPr>
            </a:lvl1pPr>
          </a:lstStyle>
          <a:p>
            <a:r>
              <a:t>Body text here or lorem ipsum long hana nunok doloramet, lorem consectetur baraka simanuk hem barakachem tarakacheok tok</a:t>
            </a:r>
          </a:p>
        </p:txBody>
      </p:sp>
      <p:pic>
        <p:nvPicPr>
          <p:cNvPr descr="testimonials-place-holder.jpg" id="565" name="testimonials-place-holder.jpg"/>
          <p:cNvPicPr>
            <a:picLocks noChangeAspect="1" noGrp="1"/>
          </p:cNvPicPr>
          <p:nvPr>
            <p:ph idx="21" type="pic"/>
          </p:nvPr>
        </p:nvPicPr>
        <p:blipFill>
          <a:blip r:embed="rId2"/>
          <a:srcRect b="23" t="23"/>
          <a:stretch>
            <a:fillRect/>
          </a:stretch>
        </p:blipFill>
        <p:spPr>
          <a:xfrm>
            <a:off x="1082175" y="2235124"/>
            <a:ext cx="1962283" cy="1902508"/>
          </a:xfrm>
          <a:prstGeom prst="rect">
            <a:avLst/>
          </a:prstGeom>
        </p:spPr>
      </p:pic>
      <p:pic>
        <p:nvPicPr>
          <p:cNvPr descr="testimonials-place-holder.jpg" id="566" name="testimonials-place-holder.jpg"/>
          <p:cNvPicPr>
            <a:picLocks noChangeAspect="1" noGrp="1"/>
          </p:cNvPicPr>
          <p:nvPr>
            <p:ph idx="22" type="pic"/>
          </p:nvPr>
        </p:nvPicPr>
        <p:blipFill>
          <a:blip r:embed="rId2"/>
          <a:srcRect b="23" t="23"/>
          <a:stretch>
            <a:fillRect/>
          </a:stretch>
        </p:blipFill>
        <p:spPr>
          <a:xfrm>
            <a:off x="3836096" y="2235124"/>
            <a:ext cx="1962284" cy="1902508"/>
          </a:xfrm>
          <a:prstGeom prst="rect">
            <a:avLst/>
          </a:prstGeom>
        </p:spPr>
      </p:pic>
      <p:pic>
        <p:nvPicPr>
          <p:cNvPr descr="testimonials-place-holder.jpg" id="567" name="testimonials-place-holder.jpg"/>
          <p:cNvPicPr>
            <a:picLocks noChangeAspect="1" noGrp="1"/>
          </p:cNvPicPr>
          <p:nvPr>
            <p:ph idx="23" type="pic"/>
          </p:nvPr>
        </p:nvPicPr>
        <p:blipFill>
          <a:blip r:embed="rId2"/>
          <a:srcRect b="23" t="23"/>
          <a:stretch>
            <a:fillRect/>
          </a:stretch>
        </p:blipFill>
        <p:spPr>
          <a:xfrm>
            <a:off x="6590020" y="2235124"/>
            <a:ext cx="1962284" cy="1902508"/>
          </a:xfrm>
          <a:prstGeom prst="rect">
            <a:avLst/>
          </a:prstGeom>
        </p:spPr>
      </p:pic>
      <p:pic>
        <p:nvPicPr>
          <p:cNvPr descr="testimonials-place-holder.jpg" id="568" name="testimonials-place-holder.jpg"/>
          <p:cNvPicPr>
            <a:picLocks noChangeAspect="1" noGrp="1"/>
          </p:cNvPicPr>
          <p:nvPr>
            <p:ph idx="24" type="pic"/>
          </p:nvPr>
        </p:nvPicPr>
        <p:blipFill>
          <a:blip r:embed="rId2"/>
          <a:srcRect b="23" t="23"/>
          <a:stretch>
            <a:fillRect/>
          </a:stretch>
        </p:blipFill>
        <p:spPr>
          <a:xfrm>
            <a:off x="9156386" y="2235124"/>
            <a:ext cx="1962284" cy="1902508"/>
          </a:xfrm>
          <a:prstGeom prst="rect">
            <a:avLst/>
          </a:prstGeom>
        </p:spPr>
      </p:pic>
      <p:grpSp>
        <p:nvGrpSpPr>
          <p:cNvPr id="571" name="Group"/>
          <p:cNvGrpSpPr/>
          <p:nvPr/>
        </p:nvGrpSpPr>
        <p:grpSpPr>
          <a:xfrm>
            <a:off x="9739565" y="6368513"/>
            <a:ext cx="2344155" cy="369913"/>
            <a:chOff x="0" y="0"/>
            <a:chExt cx="2344154" cy="369912"/>
          </a:xfrm>
        </p:grpSpPr>
        <p:pic>
          <p:nvPicPr>
            <p:cNvPr descr="Lang-Realty-Find-Your-Way-Home.png" id="569" name="Lang-Realty-Find-Your-Way-Home.png"/>
            <p:cNvPicPr>
              <a:picLocks noChangeAspect="1"/>
            </p:cNvPicPr>
            <p:nvPr/>
          </p:nvPicPr>
          <p:blipFill>
            <a:blip r:embed="rId3"/>
            <a:srcRect b="48838" l="19780"/>
            <a:stretch>
              <a:fillRect/>
            </a:stretch>
          </p:blipFill>
          <p:spPr>
            <a:xfrm>
              <a:off x="473251" y="9750"/>
              <a:ext cx="1870904" cy="274439"/>
            </a:xfrm>
            <a:prstGeom prst="rect">
              <a:avLst/>
            </a:prstGeom>
            <a:ln cap="flat" w="12700">
              <a:noFill/>
              <a:miter lim="400000"/>
            </a:ln>
            <a:effectLst/>
          </p:spPr>
        </p:pic>
        <p:pic>
          <p:nvPicPr>
            <p:cNvPr descr="Lang-Realty-Find-Your-Way-Home.png" id="570" name="Lang-Realty-Find-Your-Way-Home.png"/>
            <p:cNvPicPr>
              <a:picLocks noChangeAspect="1"/>
            </p:cNvPicPr>
            <p:nvPr/>
          </p:nvPicPr>
          <p:blipFill>
            <a:blip r:embed="rId3"/>
            <a:srcRect b="31039" r="79657"/>
            <a:stretch>
              <a:fillRect/>
            </a:stretch>
          </p:blipFill>
          <p:spPr>
            <a:xfrm>
              <a:off x="-1" y="-1"/>
              <a:ext cx="474439" cy="369914"/>
            </a:xfrm>
            <a:prstGeom prst="rect">
              <a:avLst/>
            </a:prstGeom>
            <a:ln cap="flat" w="12700">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 xmlns:a14="http://schemas.microsoft.com/office/drawing/2010/main" xmlns:m="http://schemas.openxmlformats.org/officeDocument/2006/math">
      <p:transition spd="med">
        <p:fade/>
      </p:transition>
    </mc:Fallback>
  </mc:AlternateContent>
  <p:timing>
    <p:tnLst>
      <p:par>
        <p:cTn dur="indefinite" fill="hold" id="1" nodeType="tmRoot" restart="never">
          <p:childTnLst>
            <p:seq concurrent="1" nextAc="seek" prevAc="none">
              <p:cTn dur="indefinite" fill="hold"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23" presetSubtype="16">
                                  <p:stCondLst>
                                    <p:cond delay="0"/>
                                  </p:stCondLst>
                                  <p:iterate>
                                    <p:tmAbs val="0"/>
                                  </p:iterate>
                                  <p:childTnLst>
                                    <p:set>
                                      <p:cBhvr>
                                        <p:cTn fill="hold" id="6"/>
                                        <p:tgtEl>
                                          <p:spTgt spid="563"/>
                                        </p:tgtEl>
                                        <p:attrNameLst>
                                          <p:attrName>style.visibility</p:attrName>
                                        </p:attrNameLst>
                                      </p:cBhvr>
                                      <p:to>
                                        <p:strVal val="visible"/>
                                      </p:to>
                                    </p:set>
                                    <p:anim calcmode="lin" valueType="num">
                                      <p:cBhvr>
                                        <p:cTn dur="2000" fill="hold" id="7"/>
                                        <p:tgtEl>
                                          <p:spTgt spid="563"/>
                                        </p:tgtEl>
                                        <p:attrNameLst>
                                          <p:attrName>ppt_w</p:attrName>
                                        </p:attrNameLst>
                                      </p:cBhvr>
                                      <p:tavLst>
                                        <p:tav tm="0">
                                          <p:val>
                                            <p:fltVal val="0"/>
                                          </p:val>
                                        </p:tav>
                                        <p:tav tm="100000">
                                          <p:val>
                                            <p:strVal val="#ppt_w"/>
                                          </p:val>
                                        </p:tav>
                                      </p:tavLst>
                                    </p:anim>
                                    <p:anim calcmode="lin" valueType="num">
                                      <p:cBhvr>
                                        <p:cTn dur="2000" fill="hold" id="8"/>
                                        <p:tgtEl>
                                          <p:spTgt spid="563"/>
                                        </p:tgtEl>
                                        <p:attrNameLst>
                                          <p:attrName>ppt_h</p:attrName>
                                        </p:attrNameLst>
                                      </p:cBhvr>
                                      <p:tavLst>
                                        <p:tav tm="0">
                                          <p:val>
                                            <p:fltVal val="0"/>
                                          </p:val>
                                        </p:tav>
                                        <p:tav tm="100000">
                                          <p:val>
                                            <p:strVal val="#ppt_h"/>
                                          </p:val>
                                        </p:tav>
                                      </p:tavLst>
                                    </p:anim>
                                  </p:childTnLst>
                                </p:cTn>
                              </p:par>
                            </p:childTnLst>
                          </p:cTn>
                        </p:par>
                        <p:par>
                          <p:cTn fill="hold" id="9">
                            <p:stCondLst>
                              <p:cond delay="2000"/>
                            </p:stCondLst>
                            <p:childTnLst>
                              <p:par>
                                <p:cTn fill="hold" grpId="0" id="10" nodeType="afterEffect" presetClass="entr" presetID="23" presetSubtype="16">
                                  <p:stCondLst>
                                    <p:cond delay="0"/>
                                  </p:stCondLst>
                                  <p:iterate>
                                    <p:tmAbs val="0"/>
                                  </p:iterate>
                                  <p:childTnLst>
                                    <p:set>
                                      <p:cBhvr>
                                        <p:cTn fill="hold" id="11"/>
                                        <p:tgtEl>
                                          <p:spTgt spid="565"/>
                                        </p:tgtEl>
                                        <p:attrNameLst>
                                          <p:attrName>style.visibility</p:attrName>
                                        </p:attrNameLst>
                                      </p:cBhvr>
                                      <p:to>
                                        <p:strVal val="visible"/>
                                      </p:to>
                                    </p:set>
                                    <p:anim calcmode="lin" valueType="num">
                                      <p:cBhvr>
                                        <p:cTn dur="1750" fill="hold" id="12"/>
                                        <p:tgtEl>
                                          <p:spTgt spid="565"/>
                                        </p:tgtEl>
                                        <p:attrNameLst>
                                          <p:attrName>ppt_w</p:attrName>
                                        </p:attrNameLst>
                                      </p:cBhvr>
                                      <p:tavLst>
                                        <p:tav tm="0">
                                          <p:val>
                                            <p:fltVal val="0"/>
                                          </p:val>
                                        </p:tav>
                                        <p:tav tm="100000">
                                          <p:val>
                                            <p:strVal val="#ppt_w"/>
                                          </p:val>
                                        </p:tav>
                                      </p:tavLst>
                                    </p:anim>
                                    <p:anim calcmode="lin" valueType="num">
                                      <p:cBhvr>
                                        <p:cTn dur="1750" fill="hold" id="13"/>
                                        <p:tgtEl>
                                          <p:spTgt spid="565"/>
                                        </p:tgtEl>
                                        <p:attrNameLst>
                                          <p:attrName>ppt_h</p:attrName>
                                        </p:attrNameLst>
                                      </p:cBhvr>
                                      <p:tavLst>
                                        <p:tav tm="0">
                                          <p:val>
                                            <p:fltVal val="0"/>
                                          </p:val>
                                        </p:tav>
                                        <p:tav tm="100000">
                                          <p:val>
                                            <p:strVal val="#ppt_h"/>
                                          </p:val>
                                        </p:tav>
                                      </p:tavLst>
                                    </p:anim>
                                  </p:childTnLst>
                                </p:cTn>
                              </p:par>
                            </p:childTnLst>
                          </p:cTn>
                        </p:par>
                        <p:par>
                          <p:cTn fill="hold" id="14">
                            <p:stCondLst>
                              <p:cond delay="3750"/>
                            </p:stCondLst>
                            <p:childTnLst>
                              <p:par>
                                <p:cTn fill="hold" grpId="0" id="15" nodeType="afterEffect" presetClass="entr" presetID="22" presetSubtype="8">
                                  <p:stCondLst>
                                    <p:cond delay="0"/>
                                  </p:stCondLst>
                                  <p:iterate>
                                    <p:tmAbs val="0"/>
                                  </p:iterate>
                                  <p:childTnLst>
                                    <p:set>
                                      <p:cBhvr>
                                        <p:cTn fill="hold" id="16"/>
                                        <p:tgtEl>
                                          <p:spTgt spid="548"/>
                                        </p:tgtEl>
                                        <p:attrNameLst>
                                          <p:attrName>style.visibility</p:attrName>
                                        </p:attrNameLst>
                                      </p:cBhvr>
                                      <p:to>
                                        <p:strVal val="visible"/>
                                      </p:to>
                                    </p:set>
                                    <p:animEffect filter="wipe(left)" transition="in">
                                      <p:cBhvr>
                                        <p:cTn dur="500" id="17"/>
                                        <p:tgtEl>
                                          <p:spTgt spid="548"/>
                                        </p:tgtEl>
                                      </p:cBhvr>
                                    </p:animEffect>
                                  </p:childTnLst>
                                </p:cTn>
                              </p:par>
                            </p:childTnLst>
                          </p:cTn>
                        </p:par>
                        <p:par>
                          <p:cTn fill="hold" id="18">
                            <p:stCondLst>
                              <p:cond delay="4250"/>
                            </p:stCondLst>
                            <p:childTnLst>
                              <p:par>
                                <p:cTn fill="hold" grpId="0" id="19" nodeType="afterEffect" presetClass="entr" presetID="10">
                                  <p:stCondLst>
                                    <p:cond delay="0"/>
                                  </p:stCondLst>
                                  <p:iterate>
                                    <p:tmAbs val="0"/>
                                  </p:iterate>
                                  <p:childTnLst>
                                    <p:set>
                                      <p:cBhvr>
                                        <p:cTn fill="hold" id="20"/>
                                        <p:tgtEl>
                                          <p:spTgt spid="554">
                                            <p:bg/>
                                          </p:spTgt>
                                        </p:tgtEl>
                                        <p:attrNameLst>
                                          <p:attrName>style.visibility</p:attrName>
                                        </p:attrNameLst>
                                      </p:cBhvr>
                                      <p:to>
                                        <p:strVal val="visible"/>
                                      </p:to>
                                    </p:set>
                                    <p:animEffect filter="fade" transition="in">
                                      <p:cBhvr>
                                        <p:cTn dur="500" id="21"/>
                                        <p:tgtEl>
                                          <p:spTgt spid="554">
                                            <p:bg/>
                                          </p:spTgt>
                                        </p:tgtEl>
                                      </p:cBhvr>
                                    </p:animEffect>
                                  </p:childTnLst>
                                </p:cTn>
                              </p:par>
                              <p:par>
                                <p:cTn fill="hold" grpId="0" id="22" nodeType="withEffect" presetClass="entr" presetID="10" presetSubtype="0">
                                  <p:stCondLst>
                                    <p:cond delay="0"/>
                                  </p:stCondLst>
                                  <p:iterate>
                                    <p:tmAbs val="0"/>
                                  </p:iterate>
                                  <p:childTnLst>
                                    <p:set>
                                      <p:cBhvr>
                                        <p:cTn fill="hold" id="23"/>
                                        <p:tgtEl>
                                          <p:spTgt spid="554">
                                            <p:txEl>
                                              <p:pRg end="0" st="0"/>
                                            </p:txEl>
                                          </p:spTgt>
                                        </p:tgtEl>
                                        <p:attrNameLst>
                                          <p:attrName>style.visibility</p:attrName>
                                        </p:attrNameLst>
                                      </p:cBhvr>
                                      <p:to>
                                        <p:strVal val="visible"/>
                                      </p:to>
                                    </p:set>
                                    <p:animEffect filter="fade" transition="in">
                                      <p:cBhvr>
                                        <p:cTn dur="500" id="24"/>
                                        <p:tgtEl>
                                          <p:spTgt spid="554">
                                            <p:txEl>
                                              <p:pRg end="0" st="0"/>
                                            </p:txEl>
                                          </p:spTgt>
                                        </p:tgtEl>
                                      </p:cBhvr>
                                    </p:animEffect>
                                  </p:childTnLst>
                                </p:cTn>
                              </p:par>
                            </p:childTnLst>
                          </p:cTn>
                        </p:par>
                        <p:par>
                          <p:cTn fill="hold" id="25">
                            <p:stCondLst>
                              <p:cond delay="4750"/>
                            </p:stCondLst>
                            <p:childTnLst>
                              <p:par>
                                <p:cTn fill="hold" grpId="0" id="26" nodeType="afterEffect" presetClass="entr" presetID="10">
                                  <p:stCondLst>
                                    <p:cond delay="0"/>
                                  </p:stCondLst>
                                  <p:iterate>
                                    <p:tmAbs val="0"/>
                                  </p:iterate>
                                  <p:childTnLst>
                                    <p:set>
                                      <p:cBhvr>
                                        <p:cTn fill="hold" id="27"/>
                                        <p:tgtEl>
                                          <p:spTgt spid="557">
                                            <p:bg/>
                                          </p:spTgt>
                                        </p:tgtEl>
                                        <p:attrNameLst>
                                          <p:attrName>style.visibility</p:attrName>
                                        </p:attrNameLst>
                                      </p:cBhvr>
                                      <p:to>
                                        <p:strVal val="visible"/>
                                      </p:to>
                                    </p:set>
                                    <p:animEffect filter="fade" transition="in">
                                      <p:cBhvr>
                                        <p:cTn dur="500" id="28"/>
                                        <p:tgtEl>
                                          <p:spTgt spid="557">
                                            <p:bg/>
                                          </p:spTgt>
                                        </p:tgtEl>
                                      </p:cBhvr>
                                    </p:animEffect>
                                  </p:childTnLst>
                                </p:cTn>
                              </p:par>
                              <p:par>
                                <p:cTn fill="hold" grpId="0" id="29" nodeType="withEffect" presetClass="entr" presetID="10" presetSubtype="0">
                                  <p:stCondLst>
                                    <p:cond delay="0"/>
                                  </p:stCondLst>
                                  <p:iterate>
                                    <p:tmAbs val="0"/>
                                  </p:iterate>
                                  <p:childTnLst>
                                    <p:set>
                                      <p:cBhvr>
                                        <p:cTn fill="hold" id="30"/>
                                        <p:tgtEl>
                                          <p:spTgt spid="557">
                                            <p:txEl>
                                              <p:pRg end="0" st="0"/>
                                            </p:txEl>
                                          </p:spTgt>
                                        </p:tgtEl>
                                        <p:attrNameLst>
                                          <p:attrName>style.visibility</p:attrName>
                                        </p:attrNameLst>
                                      </p:cBhvr>
                                      <p:to>
                                        <p:strVal val="visible"/>
                                      </p:to>
                                    </p:set>
                                    <p:animEffect filter="fade" transition="in">
                                      <p:cBhvr>
                                        <p:cTn dur="500" id="31"/>
                                        <p:tgtEl>
                                          <p:spTgt spid="557">
                                            <p:txEl>
                                              <p:pRg end="0" st="0"/>
                                            </p:txEl>
                                          </p:spTgt>
                                        </p:tgtEl>
                                      </p:cBhvr>
                                    </p:animEffect>
                                  </p:childTnLst>
                                </p:cTn>
                              </p:par>
                            </p:childTnLst>
                          </p:cTn>
                        </p:par>
                        <p:par>
                          <p:cTn fill="hold" id="32">
                            <p:stCondLst>
                              <p:cond delay="5250"/>
                            </p:stCondLst>
                            <p:childTnLst>
                              <p:par>
                                <p:cTn fill="hold" grpId="0" id="33" nodeType="afterEffect" presetClass="entr" presetID="10">
                                  <p:stCondLst>
                                    <p:cond delay="0"/>
                                  </p:stCondLst>
                                  <p:iterate>
                                    <p:tmAbs val="0"/>
                                  </p:iterate>
                                  <p:childTnLst>
                                    <p:set>
                                      <p:cBhvr>
                                        <p:cTn fill="hold" id="34"/>
                                        <p:tgtEl>
                                          <p:spTgt spid="562">
                                            <p:bg/>
                                          </p:spTgt>
                                        </p:tgtEl>
                                        <p:attrNameLst>
                                          <p:attrName>style.visibility</p:attrName>
                                        </p:attrNameLst>
                                      </p:cBhvr>
                                      <p:to>
                                        <p:strVal val="visible"/>
                                      </p:to>
                                    </p:set>
                                    <p:animEffect filter="fade" transition="in">
                                      <p:cBhvr>
                                        <p:cTn dur="500" id="35"/>
                                        <p:tgtEl>
                                          <p:spTgt spid="562">
                                            <p:bg/>
                                          </p:spTgt>
                                        </p:tgtEl>
                                      </p:cBhvr>
                                    </p:animEffect>
                                  </p:childTnLst>
                                </p:cTn>
                              </p:par>
                              <p:par>
                                <p:cTn fill="hold" grpId="0" id="36" nodeType="withEffect" presetClass="entr" presetID="10" presetSubtype="0">
                                  <p:stCondLst>
                                    <p:cond delay="0"/>
                                  </p:stCondLst>
                                  <p:iterate>
                                    <p:tmAbs val="0"/>
                                  </p:iterate>
                                  <p:childTnLst>
                                    <p:set>
                                      <p:cBhvr>
                                        <p:cTn fill="hold" id="37"/>
                                        <p:tgtEl>
                                          <p:spTgt spid="562">
                                            <p:txEl>
                                              <p:pRg end="0" st="0"/>
                                            </p:txEl>
                                          </p:spTgt>
                                        </p:tgtEl>
                                        <p:attrNameLst>
                                          <p:attrName>style.visibility</p:attrName>
                                        </p:attrNameLst>
                                      </p:cBhvr>
                                      <p:to>
                                        <p:strVal val="visible"/>
                                      </p:to>
                                    </p:set>
                                    <p:animEffect filter="fade" transition="in">
                                      <p:cBhvr>
                                        <p:cTn dur="500" id="38"/>
                                        <p:tgtEl>
                                          <p:spTgt spid="562">
                                            <p:txEl>
                                              <p:pRg end="0" st="0"/>
                                            </p:txEl>
                                          </p:spTgt>
                                        </p:tgtEl>
                                      </p:cBhvr>
                                    </p:animEffect>
                                  </p:childTnLst>
                                </p:cTn>
                              </p:par>
                            </p:childTnLst>
                          </p:cTn>
                        </p:par>
                        <p:par>
                          <p:cTn fill="hold" id="39">
                            <p:stCondLst>
                              <p:cond delay="5750"/>
                            </p:stCondLst>
                            <p:childTnLst>
                              <p:par>
                                <p:cTn fill="hold" grpId="0" id="40" nodeType="afterEffect" presetClass="entr" presetID="23" presetSubtype="16">
                                  <p:stCondLst>
                                    <p:cond delay="500"/>
                                  </p:stCondLst>
                                  <p:iterate>
                                    <p:tmAbs val="0"/>
                                  </p:iterate>
                                  <p:childTnLst>
                                    <p:set>
                                      <p:cBhvr>
                                        <p:cTn fill="hold" id="41"/>
                                        <p:tgtEl>
                                          <p:spTgt spid="566"/>
                                        </p:tgtEl>
                                        <p:attrNameLst>
                                          <p:attrName>style.visibility</p:attrName>
                                        </p:attrNameLst>
                                      </p:cBhvr>
                                      <p:to>
                                        <p:strVal val="visible"/>
                                      </p:to>
                                    </p:set>
                                    <p:anim calcmode="lin" valueType="num">
                                      <p:cBhvr>
                                        <p:cTn dur="1750" fill="hold" id="42"/>
                                        <p:tgtEl>
                                          <p:spTgt spid="566"/>
                                        </p:tgtEl>
                                        <p:attrNameLst>
                                          <p:attrName>ppt_w</p:attrName>
                                        </p:attrNameLst>
                                      </p:cBhvr>
                                      <p:tavLst>
                                        <p:tav tm="0">
                                          <p:val>
                                            <p:fltVal val="0"/>
                                          </p:val>
                                        </p:tav>
                                        <p:tav tm="100000">
                                          <p:val>
                                            <p:strVal val="#ppt_w"/>
                                          </p:val>
                                        </p:tav>
                                      </p:tavLst>
                                    </p:anim>
                                    <p:anim calcmode="lin" valueType="num">
                                      <p:cBhvr>
                                        <p:cTn dur="1750" fill="hold" id="43"/>
                                        <p:tgtEl>
                                          <p:spTgt spid="566"/>
                                        </p:tgtEl>
                                        <p:attrNameLst>
                                          <p:attrName>ppt_h</p:attrName>
                                        </p:attrNameLst>
                                      </p:cBhvr>
                                      <p:tavLst>
                                        <p:tav tm="0">
                                          <p:val>
                                            <p:fltVal val="0"/>
                                          </p:val>
                                        </p:tav>
                                        <p:tav tm="100000">
                                          <p:val>
                                            <p:strVal val="#ppt_h"/>
                                          </p:val>
                                        </p:tav>
                                      </p:tavLst>
                                    </p:anim>
                                  </p:childTnLst>
                                </p:cTn>
                              </p:par>
                            </p:childTnLst>
                          </p:cTn>
                        </p:par>
                        <p:par>
                          <p:cTn fill="hold" id="44">
                            <p:stCondLst>
                              <p:cond delay="8000"/>
                            </p:stCondLst>
                            <p:childTnLst>
                              <p:par>
                                <p:cTn fill="hold" grpId="0" id="45" nodeType="afterEffect" presetClass="entr" presetID="22" presetSubtype="8">
                                  <p:stCondLst>
                                    <p:cond delay="0"/>
                                  </p:stCondLst>
                                  <p:iterate>
                                    <p:tmAbs val="0"/>
                                  </p:iterate>
                                  <p:childTnLst>
                                    <p:set>
                                      <p:cBhvr>
                                        <p:cTn fill="hold" id="46"/>
                                        <p:tgtEl>
                                          <p:spTgt spid="551"/>
                                        </p:tgtEl>
                                        <p:attrNameLst>
                                          <p:attrName>style.visibility</p:attrName>
                                        </p:attrNameLst>
                                      </p:cBhvr>
                                      <p:to>
                                        <p:strVal val="visible"/>
                                      </p:to>
                                    </p:set>
                                    <p:animEffect filter="wipe(left)" transition="in">
                                      <p:cBhvr>
                                        <p:cTn dur="500" id="47"/>
                                        <p:tgtEl>
                                          <p:spTgt spid="551"/>
                                        </p:tgtEl>
                                      </p:cBhvr>
                                    </p:animEffect>
                                  </p:childTnLst>
                                </p:cTn>
                              </p:par>
                            </p:childTnLst>
                          </p:cTn>
                        </p:par>
                        <p:par>
                          <p:cTn fill="hold" id="48">
                            <p:stCondLst>
                              <p:cond delay="8500"/>
                            </p:stCondLst>
                            <p:childTnLst>
                              <p:par>
                                <p:cTn fill="hold" grpId="0" id="49" nodeType="afterEffect" presetClass="entr" presetID="10">
                                  <p:stCondLst>
                                    <p:cond delay="0"/>
                                  </p:stCondLst>
                                  <p:iterate>
                                    <p:tmAbs val="0"/>
                                  </p:iterate>
                                  <p:childTnLst>
                                    <p:set>
                                      <p:cBhvr>
                                        <p:cTn fill="hold" id="50"/>
                                        <p:tgtEl>
                                          <p:spTgt spid="556">
                                            <p:bg/>
                                          </p:spTgt>
                                        </p:tgtEl>
                                        <p:attrNameLst>
                                          <p:attrName>style.visibility</p:attrName>
                                        </p:attrNameLst>
                                      </p:cBhvr>
                                      <p:to>
                                        <p:strVal val="visible"/>
                                      </p:to>
                                    </p:set>
                                    <p:animEffect filter="fade" transition="in">
                                      <p:cBhvr>
                                        <p:cTn dur="500" id="51"/>
                                        <p:tgtEl>
                                          <p:spTgt spid="556">
                                            <p:bg/>
                                          </p:spTgt>
                                        </p:tgtEl>
                                      </p:cBhvr>
                                    </p:animEffect>
                                  </p:childTnLst>
                                </p:cTn>
                              </p:par>
                              <p:par>
                                <p:cTn fill="hold" grpId="0" id="52" nodeType="withEffect" presetClass="entr" presetID="10" presetSubtype="0">
                                  <p:stCondLst>
                                    <p:cond delay="0"/>
                                  </p:stCondLst>
                                  <p:iterate>
                                    <p:tmAbs val="0"/>
                                  </p:iterate>
                                  <p:childTnLst>
                                    <p:set>
                                      <p:cBhvr>
                                        <p:cTn fill="hold" id="53"/>
                                        <p:tgtEl>
                                          <p:spTgt spid="556">
                                            <p:txEl>
                                              <p:pRg end="0" st="0"/>
                                            </p:txEl>
                                          </p:spTgt>
                                        </p:tgtEl>
                                        <p:attrNameLst>
                                          <p:attrName>style.visibility</p:attrName>
                                        </p:attrNameLst>
                                      </p:cBhvr>
                                      <p:to>
                                        <p:strVal val="visible"/>
                                      </p:to>
                                    </p:set>
                                    <p:animEffect filter="fade" transition="in">
                                      <p:cBhvr>
                                        <p:cTn dur="500" id="54"/>
                                        <p:tgtEl>
                                          <p:spTgt spid="556">
                                            <p:txEl>
                                              <p:pRg end="0" st="0"/>
                                            </p:txEl>
                                          </p:spTgt>
                                        </p:tgtEl>
                                      </p:cBhvr>
                                    </p:animEffect>
                                  </p:childTnLst>
                                </p:cTn>
                              </p:par>
                            </p:childTnLst>
                          </p:cTn>
                        </p:par>
                        <p:par>
                          <p:cTn fill="hold" id="55">
                            <p:stCondLst>
                              <p:cond delay="9000"/>
                            </p:stCondLst>
                            <p:childTnLst>
                              <p:par>
                                <p:cTn fill="hold" grpId="0" id="56" nodeType="afterEffect" presetClass="entr" presetID="10">
                                  <p:stCondLst>
                                    <p:cond delay="0"/>
                                  </p:stCondLst>
                                  <p:iterate>
                                    <p:tmAbs val="0"/>
                                  </p:iterate>
                                  <p:childTnLst>
                                    <p:set>
                                      <p:cBhvr>
                                        <p:cTn fill="hold" id="57"/>
                                        <p:tgtEl>
                                          <p:spTgt spid="555">
                                            <p:bg/>
                                          </p:spTgt>
                                        </p:tgtEl>
                                        <p:attrNameLst>
                                          <p:attrName>style.visibility</p:attrName>
                                        </p:attrNameLst>
                                      </p:cBhvr>
                                      <p:to>
                                        <p:strVal val="visible"/>
                                      </p:to>
                                    </p:set>
                                    <p:animEffect filter="fade" transition="in">
                                      <p:cBhvr>
                                        <p:cTn dur="500" id="58"/>
                                        <p:tgtEl>
                                          <p:spTgt spid="555">
                                            <p:bg/>
                                          </p:spTgt>
                                        </p:tgtEl>
                                      </p:cBhvr>
                                    </p:animEffect>
                                  </p:childTnLst>
                                </p:cTn>
                              </p:par>
                              <p:par>
                                <p:cTn fill="hold" grpId="0" id="59" nodeType="withEffect" presetClass="entr" presetID="10" presetSubtype="0">
                                  <p:stCondLst>
                                    <p:cond delay="0"/>
                                  </p:stCondLst>
                                  <p:iterate>
                                    <p:tmAbs val="0"/>
                                  </p:iterate>
                                  <p:childTnLst>
                                    <p:set>
                                      <p:cBhvr>
                                        <p:cTn fill="hold" id="60"/>
                                        <p:tgtEl>
                                          <p:spTgt spid="555">
                                            <p:txEl>
                                              <p:pRg end="0" st="0"/>
                                            </p:txEl>
                                          </p:spTgt>
                                        </p:tgtEl>
                                        <p:attrNameLst>
                                          <p:attrName>style.visibility</p:attrName>
                                        </p:attrNameLst>
                                      </p:cBhvr>
                                      <p:to>
                                        <p:strVal val="visible"/>
                                      </p:to>
                                    </p:set>
                                    <p:animEffect filter="fade" transition="in">
                                      <p:cBhvr>
                                        <p:cTn dur="500" id="61"/>
                                        <p:tgtEl>
                                          <p:spTgt spid="555">
                                            <p:txEl>
                                              <p:pRg end="0" st="0"/>
                                            </p:txEl>
                                          </p:spTgt>
                                        </p:tgtEl>
                                      </p:cBhvr>
                                    </p:animEffect>
                                  </p:childTnLst>
                                </p:cTn>
                              </p:par>
                            </p:childTnLst>
                          </p:cTn>
                        </p:par>
                        <p:par>
                          <p:cTn fill="hold" id="62">
                            <p:stCondLst>
                              <p:cond delay="9500"/>
                            </p:stCondLst>
                            <p:childTnLst>
                              <p:par>
                                <p:cTn fill="hold" grpId="0" id="63" nodeType="afterEffect" presetClass="entr" presetID="10">
                                  <p:stCondLst>
                                    <p:cond delay="0"/>
                                  </p:stCondLst>
                                  <p:iterate>
                                    <p:tmAbs val="0"/>
                                  </p:iterate>
                                  <p:childTnLst>
                                    <p:set>
                                      <p:cBhvr>
                                        <p:cTn fill="hold" id="64"/>
                                        <p:tgtEl>
                                          <p:spTgt spid="553">
                                            <p:bg/>
                                          </p:spTgt>
                                        </p:tgtEl>
                                        <p:attrNameLst>
                                          <p:attrName>style.visibility</p:attrName>
                                        </p:attrNameLst>
                                      </p:cBhvr>
                                      <p:to>
                                        <p:strVal val="visible"/>
                                      </p:to>
                                    </p:set>
                                    <p:animEffect filter="fade" transition="in">
                                      <p:cBhvr>
                                        <p:cTn dur="500" id="65"/>
                                        <p:tgtEl>
                                          <p:spTgt spid="553">
                                            <p:bg/>
                                          </p:spTgt>
                                        </p:tgtEl>
                                      </p:cBhvr>
                                    </p:animEffect>
                                  </p:childTnLst>
                                </p:cTn>
                              </p:par>
                              <p:par>
                                <p:cTn fill="hold" grpId="0" id="66" nodeType="withEffect" presetClass="entr" presetID="10" presetSubtype="0">
                                  <p:stCondLst>
                                    <p:cond delay="0"/>
                                  </p:stCondLst>
                                  <p:iterate>
                                    <p:tmAbs val="0"/>
                                  </p:iterate>
                                  <p:childTnLst>
                                    <p:set>
                                      <p:cBhvr>
                                        <p:cTn fill="hold" id="67"/>
                                        <p:tgtEl>
                                          <p:spTgt spid="553">
                                            <p:txEl>
                                              <p:pRg end="0" st="0"/>
                                            </p:txEl>
                                          </p:spTgt>
                                        </p:tgtEl>
                                        <p:attrNameLst>
                                          <p:attrName>style.visibility</p:attrName>
                                        </p:attrNameLst>
                                      </p:cBhvr>
                                      <p:to>
                                        <p:strVal val="visible"/>
                                      </p:to>
                                    </p:set>
                                    <p:animEffect filter="fade" transition="in">
                                      <p:cBhvr>
                                        <p:cTn dur="500" id="68"/>
                                        <p:tgtEl>
                                          <p:spTgt spid="553">
                                            <p:txEl>
                                              <p:pRg end="0" st="0"/>
                                            </p:txEl>
                                          </p:spTgt>
                                        </p:tgtEl>
                                      </p:cBhvr>
                                    </p:animEffect>
                                  </p:childTnLst>
                                </p:cTn>
                              </p:par>
                            </p:childTnLst>
                          </p:cTn>
                        </p:par>
                        <p:par>
                          <p:cTn fill="hold" id="69">
                            <p:stCondLst>
                              <p:cond delay="10000"/>
                            </p:stCondLst>
                            <p:childTnLst>
                              <p:par>
                                <p:cTn fill="hold" grpId="0" id="70" nodeType="afterEffect" presetClass="entr" presetID="23" presetSubtype="16">
                                  <p:stCondLst>
                                    <p:cond delay="500"/>
                                  </p:stCondLst>
                                  <p:iterate>
                                    <p:tmAbs val="0"/>
                                  </p:iterate>
                                  <p:childTnLst>
                                    <p:set>
                                      <p:cBhvr>
                                        <p:cTn fill="hold" id="71"/>
                                        <p:tgtEl>
                                          <p:spTgt spid="567"/>
                                        </p:tgtEl>
                                        <p:attrNameLst>
                                          <p:attrName>style.visibility</p:attrName>
                                        </p:attrNameLst>
                                      </p:cBhvr>
                                      <p:to>
                                        <p:strVal val="visible"/>
                                      </p:to>
                                    </p:set>
                                    <p:anim calcmode="lin" valueType="num">
                                      <p:cBhvr>
                                        <p:cTn dur="1750" fill="hold" id="72"/>
                                        <p:tgtEl>
                                          <p:spTgt spid="567"/>
                                        </p:tgtEl>
                                        <p:attrNameLst>
                                          <p:attrName>ppt_w</p:attrName>
                                        </p:attrNameLst>
                                      </p:cBhvr>
                                      <p:tavLst>
                                        <p:tav tm="0">
                                          <p:val>
                                            <p:fltVal val="0"/>
                                          </p:val>
                                        </p:tav>
                                        <p:tav tm="100000">
                                          <p:val>
                                            <p:strVal val="#ppt_w"/>
                                          </p:val>
                                        </p:tav>
                                      </p:tavLst>
                                    </p:anim>
                                    <p:anim calcmode="lin" valueType="num">
                                      <p:cBhvr>
                                        <p:cTn dur="1750" fill="hold" id="73"/>
                                        <p:tgtEl>
                                          <p:spTgt spid="567"/>
                                        </p:tgtEl>
                                        <p:attrNameLst>
                                          <p:attrName>ppt_h</p:attrName>
                                        </p:attrNameLst>
                                      </p:cBhvr>
                                      <p:tavLst>
                                        <p:tav tm="0">
                                          <p:val>
                                            <p:fltVal val="0"/>
                                          </p:val>
                                        </p:tav>
                                        <p:tav tm="100000">
                                          <p:val>
                                            <p:strVal val="#ppt_h"/>
                                          </p:val>
                                        </p:tav>
                                      </p:tavLst>
                                    </p:anim>
                                  </p:childTnLst>
                                </p:cTn>
                              </p:par>
                            </p:childTnLst>
                          </p:cTn>
                        </p:par>
                        <p:par>
                          <p:cTn fill="hold" id="74">
                            <p:stCondLst>
                              <p:cond delay="12250"/>
                            </p:stCondLst>
                            <p:childTnLst>
                              <p:par>
                                <p:cTn fill="hold" grpId="0" id="75" nodeType="afterEffect" presetClass="entr" presetID="22" presetSubtype="8">
                                  <p:stCondLst>
                                    <p:cond delay="0"/>
                                  </p:stCondLst>
                                  <p:iterate>
                                    <p:tmAbs val="0"/>
                                  </p:iterate>
                                  <p:childTnLst>
                                    <p:set>
                                      <p:cBhvr>
                                        <p:cTn fill="hold" id="76"/>
                                        <p:tgtEl>
                                          <p:spTgt spid="550"/>
                                        </p:tgtEl>
                                        <p:attrNameLst>
                                          <p:attrName>style.visibility</p:attrName>
                                        </p:attrNameLst>
                                      </p:cBhvr>
                                      <p:to>
                                        <p:strVal val="visible"/>
                                      </p:to>
                                    </p:set>
                                    <p:animEffect filter="wipe(left)" transition="in">
                                      <p:cBhvr>
                                        <p:cTn dur="500" id="77"/>
                                        <p:tgtEl>
                                          <p:spTgt spid="550"/>
                                        </p:tgtEl>
                                      </p:cBhvr>
                                    </p:animEffect>
                                  </p:childTnLst>
                                </p:cTn>
                              </p:par>
                            </p:childTnLst>
                          </p:cTn>
                        </p:par>
                        <p:par>
                          <p:cTn fill="hold" id="78">
                            <p:stCondLst>
                              <p:cond delay="12750"/>
                            </p:stCondLst>
                            <p:childTnLst>
                              <p:par>
                                <p:cTn fill="hold" grpId="0" id="79" nodeType="afterEffect" presetClass="entr" presetID="10">
                                  <p:stCondLst>
                                    <p:cond delay="0"/>
                                  </p:stCondLst>
                                  <p:iterate>
                                    <p:tmAbs val="0"/>
                                  </p:iterate>
                                  <p:childTnLst>
                                    <p:set>
                                      <p:cBhvr>
                                        <p:cTn fill="hold" id="80"/>
                                        <p:tgtEl>
                                          <p:spTgt spid="561">
                                            <p:bg/>
                                          </p:spTgt>
                                        </p:tgtEl>
                                        <p:attrNameLst>
                                          <p:attrName>style.visibility</p:attrName>
                                        </p:attrNameLst>
                                      </p:cBhvr>
                                      <p:to>
                                        <p:strVal val="visible"/>
                                      </p:to>
                                    </p:set>
                                    <p:animEffect filter="fade" transition="in">
                                      <p:cBhvr>
                                        <p:cTn dur="500" id="81"/>
                                        <p:tgtEl>
                                          <p:spTgt spid="561">
                                            <p:bg/>
                                          </p:spTgt>
                                        </p:tgtEl>
                                      </p:cBhvr>
                                    </p:animEffect>
                                  </p:childTnLst>
                                </p:cTn>
                              </p:par>
                              <p:par>
                                <p:cTn fill="hold" grpId="0" id="82" nodeType="withEffect" presetClass="entr" presetID="10" presetSubtype="0">
                                  <p:stCondLst>
                                    <p:cond delay="0"/>
                                  </p:stCondLst>
                                  <p:iterate>
                                    <p:tmAbs val="0"/>
                                  </p:iterate>
                                  <p:childTnLst>
                                    <p:set>
                                      <p:cBhvr>
                                        <p:cTn fill="hold" id="83"/>
                                        <p:tgtEl>
                                          <p:spTgt spid="561">
                                            <p:txEl>
                                              <p:pRg end="0" st="0"/>
                                            </p:txEl>
                                          </p:spTgt>
                                        </p:tgtEl>
                                        <p:attrNameLst>
                                          <p:attrName>style.visibility</p:attrName>
                                        </p:attrNameLst>
                                      </p:cBhvr>
                                      <p:to>
                                        <p:strVal val="visible"/>
                                      </p:to>
                                    </p:set>
                                    <p:animEffect filter="fade" transition="in">
                                      <p:cBhvr>
                                        <p:cTn dur="500" id="84"/>
                                        <p:tgtEl>
                                          <p:spTgt spid="561">
                                            <p:txEl>
                                              <p:pRg end="0" st="0"/>
                                            </p:txEl>
                                          </p:spTgt>
                                        </p:tgtEl>
                                      </p:cBhvr>
                                    </p:animEffect>
                                  </p:childTnLst>
                                </p:cTn>
                              </p:par>
                            </p:childTnLst>
                          </p:cTn>
                        </p:par>
                        <p:par>
                          <p:cTn fill="hold" id="85">
                            <p:stCondLst>
                              <p:cond delay="13250"/>
                            </p:stCondLst>
                            <p:childTnLst>
                              <p:par>
                                <p:cTn fill="hold" grpId="0" id="86" nodeType="afterEffect" presetClass="entr" presetID="10">
                                  <p:stCondLst>
                                    <p:cond delay="0"/>
                                  </p:stCondLst>
                                  <p:iterate>
                                    <p:tmAbs val="0"/>
                                  </p:iterate>
                                  <p:childTnLst>
                                    <p:set>
                                      <p:cBhvr>
                                        <p:cTn fill="hold" id="87"/>
                                        <p:tgtEl>
                                          <p:spTgt spid="560">
                                            <p:bg/>
                                          </p:spTgt>
                                        </p:tgtEl>
                                        <p:attrNameLst>
                                          <p:attrName>style.visibility</p:attrName>
                                        </p:attrNameLst>
                                      </p:cBhvr>
                                      <p:to>
                                        <p:strVal val="visible"/>
                                      </p:to>
                                    </p:set>
                                    <p:animEffect filter="fade" transition="in">
                                      <p:cBhvr>
                                        <p:cTn dur="500" id="88"/>
                                        <p:tgtEl>
                                          <p:spTgt spid="560">
                                            <p:bg/>
                                          </p:spTgt>
                                        </p:tgtEl>
                                      </p:cBhvr>
                                    </p:animEffect>
                                  </p:childTnLst>
                                </p:cTn>
                              </p:par>
                              <p:par>
                                <p:cTn fill="hold" grpId="0" id="89" nodeType="withEffect" presetClass="entr" presetID="10" presetSubtype="0">
                                  <p:stCondLst>
                                    <p:cond delay="0"/>
                                  </p:stCondLst>
                                  <p:iterate>
                                    <p:tmAbs val="0"/>
                                  </p:iterate>
                                  <p:childTnLst>
                                    <p:set>
                                      <p:cBhvr>
                                        <p:cTn fill="hold" id="90"/>
                                        <p:tgtEl>
                                          <p:spTgt spid="560">
                                            <p:txEl>
                                              <p:pRg end="0" st="0"/>
                                            </p:txEl>
                                          </p:spTgt>
                                        </p:tgtEl>
                                        <p:attrNameLst>
                                          <p:attrName>style.visibility</p:attrName>
                                        </p:attrNameLst>
                                      </p:cBhvr>
                                      <p:to>
                                        <p:strVal val="visible"/>
                                      </p:to>
                                    </p:set>
                                    <p:animEffect filter="fade" transition="in">
                                      <p:cBhvr>
                                        <p:cTn dur="500" id="91"/>
                                        <p:tgtEl>
                                          <p:spTgt spid="560">
                                            <p:txEl>
                                              <p:pRg end="0" st="0"/>
                                            </p:txEl>
                                          </p:spTgt>
                                        </p:tgtEl>
                                      </p:cBhvr>
                                    </p:animEffect>
                                  </p:childTnLst>
                                </p:cTn>
                              </p:par>
                            </p:childTnLst>
                          </p:cTn>
                        </p:par>
                        <p:par>
                          <p:cTn fill="hold" id="92">
                            <p:stCondLst>
                              <p:cond delay="13750"/>
                            </p:stCondLst>
                            <p:childTnLst>
                              <p:par>
                                <p:cTn fill="hold" grpId="0" id="93" nodeType="afterEffect" presetClass="entr" presetID="10">
                                  <p:stCondLst>
                                    <p:cond delay="0"/>
                                  </p:stCondLst>
                                  <p:iterate>
                                    <p:tmAbs val="0"/>
                                  </p:iterate>
                                  <p:childTnLst>
                                    <p:set>
                                      <p:cBhvr>
                                        <p:cTn fill="hold" id="94"/>
                                        <p:tgtEl>
                                          <p:spTgt spid="552">
                                            <p:bg/>
                                          </p:spTgt>
                                        </p:tgtEl>
                                        <p:attrNameLst>
                                          <p:attrName>style.visibility</p:attrName>
                                        </p:attrNameLst>
                                      </p:cBhvr>
                                      <p:to>
                                        <p:strVal val="visible"/>
                                      </p:to>
                                    </p:set>
                                    <p:animEffect filter="fade" transition="in">
                                      <p:cBhvr>
                                        <p:cTn dur="500" id="95"/>
                                        <p:tgtEl>
                                          <p:spTgt spid="552">
                                            <p:bg/>
                                          </p:spTgt>
                                        </p:tgtEl>
                                      </p:cBhvr>
                                    </p:animEffect>
                                  </p:childTnLst>
                                </p:cTn>
                              </p:par>
                              <p:par>
                                <p:cTn fill="hold" grpId="0" id="96" nodeType="withEffect" presetClass="entr" presetID="10" presetSubtype="0">
                                  <p:stCondLst>
                                    <p:cond delay="0"/>
                                  </p:stCondLst>
                                  <p:iterate>
                                    <p:tmAbs val="0"/>
                                  </p:iterate>
                                  <p:childTnLst>
                                    <p:set>
                                      <p:cBhvr>
                                        <p:cTn fill="hold" id="97"/>
                                        <p:tgtEl>
                                          <p:spTgt spid="552">
                                            <p:txEl>
                                              <p:pRg end="0" st="0"/>
                                            </p:txEl>
                                          </p:spTgt>
                                        </p:tgtEl>
                                        <p:attrNameLst>
                                          <p:attrName>style.visibility</p:attrName>
                                        </p:attrNameLst>
                                      </p:cBhvr>
                                      <p:to>
                                        <p:strVal val="visible"/>
                                      </p:to>
                                    </p:set>
                                    <p:animEffect filter="fade" transition="in">
                                      <p:cBhvr>
                                        <p:cTn dur="500" id="98"/>
                                        <p:tgtEl>
                                          <p:spTgt spid="552">
                                            <p:txEl>
                                              <p:pRg end="0" st="0"/>
                                            </p:txEl>
                                          </p:spTgt>
                                        </p:tgtEl>
                                      </p:cBhvr>
                                    </p:animEffect>
                                  </p:childTnLst>
                                </p:cTn>
                              </p:par>
                            </p:childTnLst>
                          </p:cTn>
                        </p:par>
                        <p:par>
                          <p:cTn fill="hold" id="99">
                            <p:stCondLst>
                              <p:cond delay="14250"/>
                            </p:stCondLst>
                            <p:childTnLst>
                              <p:par>
                                <p:cTn fill="hold" grpId="0" id="100" nodeType="afterEffect" presetClass="entr" presetID="23" presetSubtype="16">
                                  <p:stCondLst>
                                    <p:cond delay="500"/>
                                  </p:stCondLst>
                                  <p:iterate>
                                    <p:tmAbs val="0"/>
                                  </p:iterate>
                                  <p:childTnLst>
                                    <p:set>
                                      <p:cBhvr>
                                        <p:cTn fill="hold" id="101"/>
                                        <p:tgtEl>
                                          <p:spTgt spid="568"/>
                                        </p:tgtEl>
                                        <p:attrNameLst>
                                          <p:attrName>style.visibility</p:attrName>
                                        </p:attrNameLst>
                                      </p:cBhvr>
                                      <p:to>
                                        <p:strVal val="visible"/>
                                      </p:to>
                                    </p:set>
                                    <p:anim calcmode="lin" valueType="num">
                                      <p:cBhvr>
                                        <p:cTn dur="1750" fill="hold" id="102"/>
                                        <p:tgtEl>
                                          <p:spTgt spid="568"/>
                                        </p:tgtEl>
                                        <p:attrNameLst>
                                          <p:attrName>ppt_w</p:attrName>
                                        </p:attrNameLst>
                                      </p:cBhvr>
                                      <p:tavLst>
                                        <p:tav tm="0">
                                          <p:val>
                                            <p:fltVal val="0"/>
                                          </p:val>
                                        </p:tav>
                                        <p:tav tm="100000">
                                          <p:val>
                                            <p:strVal val="#ppt_w"/>
                                          </p:val>
                                        </p:tav>
                                      </p:tavLst>
                                    </p:anim>
                                    <p:anim calcmode="lin" valueType="num">
                                      <p:cBhvr>
                                        <p:cTn dur="1750" fill="hold" id="103"/>
                                        <p:tgtEl>
                                          <p:spTgt spid="568"/>
                                        </p:tgtEl>
                                        <p:attrNameLst>
                                          <p:attrName>ppt_h</p:attrName>
                                        </p:attrNameLst>
                                      </p:cBhvr>
                                      <p:tavLst>
                                        <p:tav tm="0">
                                          <p:val>
                                            <p:fltVal val="0"/>
                                          </p:val>
                                        </p:tav>
                                        <p:tav tm="100000">
                                          <p:val>
                                            <p:strVal val="#ppt_h"/>
                                          </p:val>
                                        </p:tav>
                                      </p:tavLst>
                                    </p:anim>
                                  </p:childTnLst>
                                </p:cTn>
                              </p:par>
                            </p:childTnLst>
                          </p:cTn>
                        </p:par>
                        <p:par>
                          <p:cTn fill="hold" id="104">
                            <p:stCondLst>
                              <p:cond delay="16500"/>
                            </p:stCondLst>
                            <p:childTnLst>
                              <p:par>
                                <p:cTn fill="hold" grpId="0" id="105" nodeType="afterEffect" presetClass="entr" presetID="22" presetSubtype="8">
                                  <p:stCondLst>
                                    <p:cond delay="0"/>
                                  </p:stCondLst>
                                  <p:iterate>
                                    <p:tmAbs val="0"/>
                                  </p:iterate>
                                  <p:childTnLst>
                                    <p:set>
                                      <p:cBhvr>
                                        <p:cTn fill="hold" id="106"/>
                                        <p:tgtEl>
                                          <p:spTgt spid="549"/>
                                        </p:tgtEl>
                                        <p:attrNameLst>
                                          <p:attrName>style.visibility</p:attrName>
                                        </p:attrNameLst>
                                      </p:cBhvr>
                                      <p:to>
                                        <p:strVal val="visible"/>
                                      </p:to>
                                    </p:set>
                                    <p:animEffect filter="wipe(left)" transition="in">
                                      <p:cBhvr>
                                        <p:cTn dur="500" id="107"/>
                                        <p:tgtEl>
                                          <p:spTgt spid="549"/>
                                        </p:tgtEl>
                                      </p:cBhvr>
                                    </p:animEffect>
                                  </p:childTnLst>
                                </p:cTn>
                              </p:par>
                            </p:childTnLst>
                          </p:cTn>
                        </p:par>
                        <p:par>
                          <p:cTn fill="hold" id="108">
                            <p:stCondLst>
                              <p:cond delay="17000"/>
                            </p:stCondLst>
                            <p:childTnLst>
                              <p:par>
                                <p:cTn fill="hold" grpId="0" id="109" nodeType="afterEffect" presetClass="entr" presetID="10">
                                  <p:stCondLst>
                                    <p:cond delay="0"/>
                                  </p:stCondLst>
                                  <p:iterate>
                                    <p:tmAbs val="0"/>
                                  </p:iterate>
                                  <p:childTnLst>
                                    <p:set>
                                      <p:cBhvr>
                                        <p:cTn fill="hold" id="110"/>
                                        <p:tgtEl>
                                          <p:spTgt spid="558">
                                            <p:bg/>
                                          </p:spTgt>
                                        </p:tgtEl>
                                        <p:attrNameLst>
                                          <p:attrName>style.visibility</p:attrName>
                                        </p:attrNameLst>
                                      </p:cBhvr>
                                      <p:to>
                                        <p:strVal val="visible"/>
                                      </p:to>
                                    </p:set>
                                    <p:animEffect filter="fade" transition="in">
                                      <p:cBhvr>
                                        <p:cTn dur="500" id="111"/>
                                        <p:tgtEl>
                                          <p:spTgt spid="558">
                                            <p:bg/>
                                          </p:spTgt>
                                        </p:tgtEl>
                                      </p:cBhvr>
                                    </p:animEffect>
                                  </p:childTnLst>
                                </p:cTn>
                              </p:par>
                              <p:par>
                                <p:cTn fill="hold" grpId="0" id="112" nodeType="withEffect" presetClass="entr" presetID="10" presetSubtype="0">
                                  <p:stCondLst>
                                    <p:cond delay="0"/>
                                  </p:stCondLst>
                                  <p:iterate>
                                    <p:tmAbs val="0"/>
                                  </p:iterate>
                                  <p:childTnLst>
                                    <p:set>
                                      <p:cBhvr>
                                        <p:cTn fill="hold" id="113"/>
                                        <p:tgtEl>
                                          <p:spTgt spid="558">
                                            <p:txEl>
                                              <p:pRg end="0" st="0"/>
                                            </p:txEl>
                                          </p:spTgt>
                                        </p:tgtEl>
                                        <p:attrNameLst>
                                          <p:attrName>style.visibility</p:attrName>
                                        </p:attrNameLst>
                                      </p:cBhvr>
                                      <p:to>
                                        <p:strVal val="visible"/>
                                      </p:to>
                                    </p:set>
                                    <p:animEffect filter="fade" transition="in">
                                      <p:cBhvr>
                                        <p:cTn dur="500" id="114"/>
                                        <p:tgtEl>
                                          <p:spTgt spid="558">
                                            <p:txEl>
                                              <p:pRg end="0" st="0"/>
                                            </p:txEl>
                                          </p:spTgt>
                                        </p:tgtEl>
                                      </p:cBhvr>
                                    </p:animEffect>
                                  </p:childTnLst>
                                </p:cTn>
                              </p:par>
                            </p:childTnLst>
                          </p:cTn>
                        </p:par>
                        <p:par>
                          <p:cTn fill="hold" id="115">
                            <p:stCondLst>
                              <p:cond delay="17500"/>
                            </p:stCondLst>
                            <p:childTnLst>
                              <p:par>
                                <p:cTn fill="hold" grpId="0" id="116" nodeType="afterEffect" presetClass="entr" presetID="10">
                                  <p:stCondLst>
                                    <p:cond delay="0"/>
                                  </p:stCondLst>
                                  <p:iterate>
                                    <p:tmAbs val="0"/>
                                  </p:iterate>
                                  <p:childTnLst>
                                    <p:set>
                                      <p:cBhvr>
                                        <p:cTn fill="hold" id="117"/>
                                        <p:tgtEl>
                                          <p:spTgt spid="559">
                                            <p:bg/>
                                          </p:spTgt>
                                        </p:tgtEl>
                                        <p:attrNameLst>
                                          <p:attrName>style.visibility</p:attrName>
                                        </p:attrNameLst>
                                      </p:cBhvr>
                                      <p:to>
                                        <p:strVal val="visible"/>
                                      </p:to>
                                    </p:set>
                                    <p:animEffect filter="fade" transition="in">
                                      <p:cBhvr>
                                        <p:cTn dur="500" id="118"/>
                                        <p:tgtEl>
                                          <p:spTgt spid="559">
                                            <p:bg/>
                                          </p:spTgt>
                                        </p:tgtEl>
                                      </p:cBhvr>
                                    </p:animEffect>
                                  </p:childTnLst>
                                </p:cTn>
                              </p:par>
                              <p:par>
                                <p:cTn fill="hold" grpId="0" id="119" nodeType="withEffect" presetClass="entr" presetID="10" presetSubtype="0">
                                  <p:stCondLst>
                                    <p:cond delay="0"/>
                                  </p:stCondLst>
                                  <p:iterate>
                                    <p:tmAbs val="0"/>
                                  </p:iterate>
                                  <p:childTnLst>
                                    <p:set>
                                      <p:cBhvr>
                                        <p:cTn fill="hold" id="120"/>
                                        <p:tgtEl>
                                          <p:spTgt spid="559">
                                            <p:txEl>
                                              <p:pRg end="0" st="0"/>
                                            </p:txEl>
                                          </p:spTgt>
                                        </p:tgtEl>
                                        <p:attrNameLst>
                                          <p:attrName>style.visibility</p:attrName>
                                        </p:attrNameLst>
                                      </p:cBhvr>
                                      <p:to>
                                        <p:strVal val="visible"/>
                                      </p:to>
                                    </p:set>
                                    <p:animEffect filter="fade" transition="in">
                                      <p:cBhvr>
                                        <p:cTn dur="500" id="121"/>
                                        <p:tgtEl>
                                          <p:spTgt spid="559">
                                            <p:txEl>
                                              <p:pRg end="0" st="0"/>
                                            </p:txEl>
                                          </p:spTgt>
                                        </p:tgtEl>
                                      </p:cBhvr>
                                    </p:animEffect>
                                  </p:childTnLst>
                                </p:cTn>
                              </p:par>
                            </p:childTnLst>
                          </p:cTn>
                        </p:par>
                        <p:par>
                          <p:cTn fill="hold" id="122">
                            <p:stCondLst>
                              <p:cond delay="18000"/>
                            </p:stCondLst>
                            <p:childTnLst>
                              <p:par>
                                <p:cTn fill="hold" grpId="0" id="123" nodeType="afterEffect" presetClass="entr" presetID="10">
                                  <p:stCondLst>
                                    <p:cond delay="0"/>
                                  </p:stCondLst>
                                  <p:iterate>
                                    <p:tmAbs val="0"/>
                                  </p:iterate>
                                  <p:childTnLst>
                                    <p:set>
                                      <p:cBhvr>
                                        <p:cTn fill="hold" id="124"/>
                                        <p:tgtEl>
                                          <p:spTgt spid="564">
                                            <p:bg/>
                                          </p:spTgt>
                                        </p:tgtEl>
                                        <p:attrNameLst>
                                          <p:attrName>style.visibility</p:attrName>
                                        </p:attrNameLst>
                                      </p:cBhvr>
                                      <p:to>
                                        <p:strVal val="visible"/>
                                      </p:to>
                                    </p:set>
                                    <p:animEffect filter="fade" transition="in">
                                      <p:cBhvr>
                                        <p:cTn dur="500" id="125"/>
                                        <p:tgtEl>
                                          <p:spTgt spid="564">
                                            <p:bg/>
                                          </p:spTgt>
                                        </p:tgtEl>
                                      </p:cBhvr>
                                    </p:animEffect>
                                  </p:childTnLst>
                                </p:cTn>
                              </p:par>
                              <p:par>
                                <p:cTn fill="hold" grpId="0" id="126" nodeType="withEffect" presetClass="entr" presetID="10" presetSubtype="0">
                                  <p:stCondLst>
                                    <p:cond delay="0"/>
                                  </p:stCondLst>
                                  <p:iterate>
                                    <p:tmAbs val="0"/>
                                  </p:iterate>
                                  <p:childTnLst>
                                    <p:set>
                                      <p:cBhvr>
                                        <p:cTn fill="hold" id="127"/>
                                        <p:tgtEl>
                                          <p:spTgt spid="564">
                                            <p:txEl>
                                              <p:pRg end="0" st="0"/>
                                            </p:txEl>
                                          </p:spTgt>
                                        </p:tgtEl>
                                        <p:attrNameLst>
                                          <p:attrName>style.visibility</p:attrName>
                                        </p:attrNameLst>
                                      </p:cBhvr>
                                      <p:to>
                                        <p:strVal val="visible"/>
                                      </p:to>
                                    </p:set>
                                    <p:animEffect filter="fade" transition="in">
                                      <p:cBhvr>
                                        <p:cTn dur="500" id="128"/>
                                        <p:tgtEl>
                                          <p:spTgt spid="564">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0" animBg="1" grpId="0" spid="548"/>
      <p:bldP advAuto="0" animBg="1" grpId="0" spid="549"/>
      <p:bldP advAuto="0" animBg="1" grpId="0" spid="550"/>
      <p:bldP advAuto="0" animBg="1" grpId="0" spid="551"/>
      <p:bldP advAuto="0" animBg="1" build="p" grpId="0" spid="552"/>
      <p:bldP advAuto="0" animBg="1" bldLvl="5" build="p" grpId="0" spid="553"/>
      <p:bldP advAuto="0" animBg="1" bldLvl="5" build="p" grpId="0" spid="554"/>
      <p:bldP advAuto="0" animBg="1" bldLvl="5" build="p" grpId="0" spid="555"/>
      <p:bldP advAuto="0" animBg="1" bldLvl="5" build="p" grpId="0" spid="556"/>
      <p:bldP advAuto="0" animBg="1" bldLvl="5" build="p" grpId="0" spid="557"/>
      <p:bldP advAuto="0" animBg="1" bldLvl="5" build="p" grpId="0" spid="558"/>
      <p:bldP advAuto="0" animBg="1" bldLvl="5" build="p" grpId="0" spid="559"/>
      <p:bldP advAuto="0" animBg="1" bldLvl="5" build="p" grpId="0" spid="560"/>
      <p:bldP advAuto="0" animBg="1" bldLvl="5" build="p" grpId="0" spid="561"/>
      <p:bldP advAuto="0" animBg="1" bldLvl="5" build="p" grpId="0" spid="562"/>
      <p:bldP advAuto="0" animBg="1" grpId="0" spid="563"/>
      <p:bldP advAuto="0" animBg="1" bldLvl="5" build="p" grpId="0" spid="564"/>
      <p:bldP advAuto="0" animBg="1" grpId="0" spid="565"/>
      <p:bldP advAuto="0" animBg="1" grpId="0" spid="566"/>
      <p:bldP advAuto="0" animBg="1" grpId="0" spid="567"/>
      <p:bldP advAuto="0" animBg="1" grpId="0" spid="568"/>
    </p:bldLst>
  </p:timing>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73" name="Why Choose Allyson Sullivan?"/>
          <p:cNvSpPr txBox="1"/>
          <p:nvPr/>
        </p:nvSpPr>
        <p:spPr>
          <a:xfrm>
            <a:off x="4418721" y="2015795"/>
            <a:ext cx="5030229" cy="4191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p>
            <a:pPr defTabSz="914353">
              <a:lnSpc>
                <a:spcPct val="90000"/>
              </a:lnSpc>
              <a:spcBef>
                <a:spcPts val="1000"/>
              </a:spcBef>
              <a:defRPr>
                <a:solidFill>
                  <a:srgbClr val="000000"/>
                </a:solidFill>
                <a:latin typeface="Playfair Display Regular"/>
                <a:ea typeface="Playfair Display Regular"/>
                <a:cs typeface="Playfair Display Regular"/>
                <a:sym typeface="Playfair Display Regular"/>
              </a:defRPr>
            </a:pPr>
            <a:r>
              <a:rPr>
                <a:latin typeface="Playfair Display SemiBold"/>
                <a:ea typeface="Playfair Display SemiBold"/>
                <a:cs typeface="Playfair Display SemiBold"/>
                <a:sym typeface="Playfair Display SemiBold"/>
              </a:rPr>
              <a:t>Lang Office:</a:t>
            </a:r>
            <a:r>
              <a:t> </a:t>
            </a:r>
            <a:r>
              <a:rPr sz="1600"/>
              <a:t>Agent Office Location</a:t>
            </a:r>
          </a:p>
        </p:txBody>
      </p:sp>
      <p:pic>
        <p:nvPicPr>
          <p:cNvPr descr="1-1.jpg" id="374" name="1-1.jpg"/>
          <p:cNvPicPr>
            <a:picLocks noChangeAspect="1" noGrp="1"/>
          </p:cNvPicPr>
          <p:nvPr>
            <p:ph idx="22" type="pic"/>
          </p:nvPr>
        </p:nvPicPr>
        <p:blipFill>
          <a:blip r:embed="rId2"/>
          <a:srcRect b="91" l="21" r="72" t="16"/>
          <a:stretch>
            <a:fillRect/>
          </a:stretch>
        </p:blipFill>
        <p:spPr>
          <a:xfrm>
            <a:off x="1154165" y="2038313"/>
            <a:ext cx="2991247" cy="2990851"/>
          </a:xfrm>
          <a:custGeom>
            <a:avLst/>
            <a:gdLst/>
            <a:ahLst/>
            <a:cxnLst>
              <a:cxn ang="0">
                <a:pos x="wd2" y="hd2"/>
              </a:cxn>
              <a:cxn ang="5400000">
                <a:pos x="wd2" y="hd2"/>
              </a:cxn>
              <a:cxn ang="10800000">
                <a:pos x="wd2" y="hd2"/>
              </a:cxn>
              <a:cxn ang="16200000">
                <a:pos x="wd2" y="hd2"/>
              </a:cxn>
            </a:cxnLst>
            <a:rect b="b" l="0" r="r" t="0"/>
            <a:pathLst>
              <a:path extrusionOk="0" h="21600" w="21600">
                <a:moveTo>
                  <a:pt x="10801" y="0"/>
                </a:moveTo>
                <a:cubicBezTo>
                  <a:pt x="4836" y="0"/>
                  <a:pt x="0" y="4835"/>
                  <a:pt x="0" y="10800"/>
                </a:cubicBezTo>
                <a:cubicBezTo>
                  <a:pt x="0" y="16765"/>
                  <a:pt x="4836" y="21600"/>
                  <a:pt x="10801" y="21600"/>
                </a:cubicBezTo>
                <a:cubicBezTo>
                  <a:pt x="16766" y="21600"/>
                  <a:pt x="21600" y="16765"/>
                  <a:pt x="21600" y="10800"/>
                </a:cubicBezTo>
                <a:cubicBezTo>
                  <a:pt x="21600" y="4835"/>
                  <a:pt x="16766" y="0"/>
                  <a:pt x="10801" y="0"/>
                </a:cubicBezTo>
                <a:close/>
              </a:path>
            </a:pathLst>
          </a:custGeom>
        </p:spPr>
      </p:pic>
      <p:sp>
        <p:nvSpPr>
          <p:cNvPr id="375" name="Exceptional Service.  Extraordinary Results."/>
          <p:cNvSpPr txBox="1">
            <a:spLocks noGrp="1"/>
          </p:cNvSpPr>
          <p:nvPr>
            <p:ph type="title"/>
          </p:nvPr>
        </p:nvSpPr>
        <p:spPr>
          <a:xfrm>
            <a:off x="1524000" y="436188"/>
            <a:ext cx="9144000" cy="655251"/>
          </a:xfrm>
          <a:prstGeom prst="rect">
            <a:avLst/>
          </a:prstGeom>
        </p:spPr>
        <p:txBody>
          <a:bodyPr/>
          <a:lstStyle>
            <a:lvl1pPr defTabSz="566899">
              <a:defRPr sz="3300">
                <a:solidFill>
                  <a:srgbClr val="000000"/>
                </a:solidFill>
                <a:latin typeface="Playfair Display Regular"/>
                <a:ea typeface="Playfair Display Regular"/>
                <a:cs typeface="Playfair Display Regular"/>
                <a:sym typeface="Playfair Display Regular"/>
              </a:defRPr>
            </a:lvl1pPr>
          </a:lstStyle>
          <a:p>
            <a:r>
              <a:t>Exceptional Service.  Extraordinary Results.</a:t>
            </a:r>
          </a:p>
        </p:txBody>
      </p:sp>
      <p:sp>
        <p:nvSpPr>
          <p:cNvPr id="376" name="Line"/>
          <p:cNvSpPr/>
          <p:nvPr/>
        </p:nvSpPr>
        <p:spPr>
          <a:xfrm flipV="1">
            <a:off x="1797270" y="5482147"/>
            <a:ext cx="2" cy="1203329"/>
          </a:xfrm>
          <a:prstGeom prst="line">
            <a:avLst/>
          </a:prstGeom>
          <a:ln w="25400">
            <a:solidFill>
              <a:srgbClr val="ACACAC"/>
            </a:solidFill>
            <a:miter/>
          </a:ln>
        </p:spPr>
        <p:txBody>
          <a:bodyPr bIns="45718" lIns="45718" rIns="45718" tIns="45718"/>
          <a:lstStyle/>
          <a:p>
            <a:endParaRPr/>
          </a:p>
        </p:txBody>
      </p:sp>
      <p:sp>
        <p:nvSpPr>
          <p:cNvPr id="377" name="allyson.sullivan"/>
          <p:cNvSpPr txBox="1"/>
          <p:nvPr/>
        </p:nvSpPr>
        <p:spPr>
          <a:xfrm>
            <a:off x="1969105" y="5616556"/>
            <a:ext cx="1799950" cy="219720"/>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anchor="b" bIns="0" lIns="0" rIns="0" tIns="0">
            <a:normAutofit/>
          </a:bodyPr>
          <a:lstStyle>
            <a:lvl1pPr defTabSz="850391">
              <a:lnSpc>
                <a:spcPct val="81000"/>
              </a:lnSpc>
              <a:spcBef>
                <a:spcPts val="900"/>
              </a:spcBef>
              <a:defRPr sz="1116">
                <a:solidFill>
                  <a:srgbClr val="000000"/>
                </a:solidFill>
                <a:latin typeface="Open Sans Light"/>
                <a:ea typeface="Open Sans Light"/>
                <a:cs typeface="Open Sans Light"/>
                <a:sym typeface="Open Sans Light"/>
              </a:defRPr>
            </a:lvl1pPr>
          </a:lstStyle>
          <a:p>
            <a:r>
              <a:t>Office Phone: 561-555-1212</a:t>
            </a:r>
          </a:p>
        </p:txBody>
      </p:sp>
      <p:sp>
        <p:nvSpPr>
          <p:cNvPr id="378" name="@allysonsullivan"/>
          <p:cNvSpPr txBox="1"/>
          <p:nvPr/>
        </p:nvSpPr>
        <p:spPr>
          <a:xfrm>
            <a:off x="1969105" y="5913200"/>
            <a:ext cx="1799950" cy="1778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anchor="b" bIns="0" lIns="0" rIns="0" tIns="0">
            <a:normAutofit/>
          </a:bodyPr>
          <a:lstStyle>
            <a:lvl1pPr defTabSz="813816">
              <a:lnSpc>
                <a:spcPct val="81000"/>
              </a:lnSpc>
              <a:spcBef>
                <a:spcPts val="800"/>
              </a:spcBef>
              <a:defRPr sz="1068">
                <a:solidFill>
                  <a:srgbClr val="000000"/>
                </a:solidFill>
                <a:latin typeface="Open Sans Light"/>
                <a:ea typeface="Open Sans Light"/>
                <a:cs typeface="Open Sans Light"/>
                <a:sym typeface="Open Sans Light"/>
              </a:defRPr>
            </a:lvl1pPr>
          </a:lstStyle>
          <a:p>
            <a:r>
              <a:t>Cell Phone: 561-555-1212</a:t>
            </a:r>
          </a:p>
        </p:txBody>
      </p:sp>
      <p:sp>
        <p:nvSpPr>
          <p:cNvPr id="379" name="@allysonsullivanrealtor"/>
          <p:cNvSpPr txBox="1"/>
          <p:nvPr/>
        </p:nvSpPr>
        <p:spPr>
          <a:xfrm>
            <a:off x="1976761" y="6197145"/>
            <a:ext cx="1648134" cy="219720"/>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defTabSz="914400">
              <a:lnSpc>
                <a:spcPct val="81000"/>
              </a:lnSpc>
              <a:spcBef>
                <a:spcPts val="1000"/>
              </a:spcBef>
              <a:defRPr sz="1200" u="sng">
                <a:solidFill>
                  <a:srgbClr val="0000FF"/>
                </a:solidFill>
                <a:uFill>
                  <a:solidFill>
                    <a:srgbClr val="0000FF"/>
                  </a:solidFill>
                </a:uFill>
                <a:latin typeface="Open Sans Light"/>
                <a:ea typeface="Open Sans Light"/>
                <a:cs typeface="Open Sans Light"/>
                <a:sym typeface="Open Sans Light"/>
                <a:hlinkClick r:id="rId3"/>
              </a:defRPr>
            </a:lvl1pPr>
          </a:lstStyle>
          <a:p>
            <a:pPr>
              <a:defRPr u="none">
                <a:solidFill>
                  <a:srgbClr val="000000"/>
                </a:solidFill>
                <a:uFillTx/>
              </a:defRPr>
            </a:pPr>
            <a:r>
              <a:rPr u="sng">
                <a:solidFill>
                  <a:srgbClr val="0000FF"/>
                </a:solidFill>
                <a:uFill>
                  <a:solidFill>
                    <a:srgbClr val="0000FF"/>
                  </a:solidFill>
                </a:uFill>
                <a:hlinkClick r:id="rId3"/>
              </a:rPr>
              <a:t>agent@langrealty.com</a:t>
            </a:r>
          </a:p>
        </p:txBody>
      </p:sp>
      <p:sp>
        <p:nvSpPr>
          <p:cNvPr id="380" name="allysondelray"/>
          <p:cNvSpPr txBox="1"/>
          <p:nvPr/>
        </p:nvSpPr>
        <p:spPr>
          <a:xfrm>
            <a:off x="1968339" y="6485253"/>
            <a:ext cx="1490481" cy="219720"/>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defTabSz="914400">
              <a:lnSpc>
                <a:spcPct val="81000"/>
              </a:lnSpc>
              <a:spcBef>
                <a:spcPts val="1000"/>
              </a:spcBef>
              <a:defRPr sz="1200" u="sng">
                <a:solidFill>
                  <a:srgbClr val="0000FF"/>
                </a:solidFill>
                <a:uFill>
                  <a:solidFill>
                    <a:srgbClr val="0000FF"/>
                  </a:solidFill>
                </a:uFill>
                <a:latin typeface="Open Sans Light"/>
                <a:ea typeface="Open Sans Light"/>
                <a:cs typeface="Open Sans Light"/>
                <a:sym typeface="Open Sans Light"/>
                <a:hlinkClick r:id="rId4"/>
              </a:defRPr>
            </a:lvl1pPr>
          </a:lstStyle>
          <a:p>
            <a:pPr>
              <a:defRPr u="none">
                <a:solidFill>
                  <a:srgbClr val="000000"/>
                </a:solidFill>
                <a:uFillTx/>
              </a:defRPr>
            </a:pPr>
            <a:r>
              <a:rPr u="sng">
                <a:solidFill>
                  <a:srgbClr val="0000FF"/>
                </a:solidFill>
                <a:uFill>
                  <a:solidFill>
                    <a:srgbClr val="0000FF"/>
                  </a:solidFill>
                </a:uFill>
                <a:hlinkClick r:id="rId4"/>
              </a:rPr>
              <a:t>agent.langrealty.com</a:t>
            </a:r>
          </a:p>
        </p:txBody>
      </p:sp>
      <p:sp>
        <p:nvSpPr>
          <p:cNvPr id="381" name="Line"/>
          <p:cNvSpPr/>
          <p:nvPr/>
        </p:nvSpPr>
        <p:spPr>
          <a:xfrm>
            <a:off x="1967936" y="5871774"/>
            <a:ext cx="215631" cy="2"/>
          </a:xfrm>
          <a:prstGeom prst="line">
            <a:avLst/>
          </a:prstGeom>
          <a:ln w="6350">
            <a:solidFill>
              <a:srgbClr val="000000"/>
            </a:solidFill>
            <a:miter/>
          </a:ln>
        </p:spPr>
        <p:txBody>
          <a:bodyPr bIns="45718" lIns="45718" rIns="45718" tIns="45718"/>
          <a:lstStyle/>
          <a:p>
            <a:endParaRPr/>
          </a:p>
        </p:txBody>
      </p:sp>
      <p:sp>
        <p:nvSpPr>
          <p:cNvPr id="382" name="Line"/>
          <p:cNvSpPr/>
          <p:nvPr/>
        </p:nvSpPr>
        <p:spPr>
          <a:xfrm>
            <a:off x="1967936" y="6171157"/>
            <a:ext cx="215631" cy="2"/>
          </a:xfrm>
          <a:prstGeom prst="line">
            <a:avLst/>
          </a:prstGeom>
          <a:ln w="6350">
            <a:solidFill>
              <a:srgbClr val="000000"/>
            </a:solidFill>
            <a:miter/>
          </a:ln>
        </p:spPr>
        <p:txBody>
          <a:bodyPr bIns="45718" lIns="45718" rIns="45718" tIns="45718"/>
          <a:lstStyle/>
          <a:p>
            <a:endParaRPr/>
          </a:p>
        </p:txBody>
      </p:sp>
      <p:sp>
        <p:nvSpPr>
          <p:cNvPr id="383" name="Line"/>
          <p:cNvSpPr/>
          <p:nvPr/>
        </p:nvSpPr>
        <p:spPr>
          <a:xfrm>
            <a:off x="1967936" y="6471611"/>
            <a:ext cx="215631" cy="2"/>
          </a:xfrm>
          <a:prstGeom prst="line">
            <a:avLst/>
          </a:prstGeom>
          <a:ln w="6350">
            <a:solidFill>
              <a:srgbClr val="000000"/>
            </a:solidFill>
            <a:miter/>
          </a:ln>
        </p:spPr>
        <p:txBody>
          <a:bodyPr bIns="45718" lIns="45718" rIns="45718" tIns="45718"/>
          <a:lstStyle/>
          <a:p>
            <a:endParaRPr/>
          </a:p>
        </p:txBody>
      </p:sp>
      <p:grpSp>
        <p:nvGrpSpPr>
          <p:cNvPr id="386" name="Group"/>
          <p:cNvGrpSpPr/>
          <p:nvPr/>
        </p:nvGrpSpPr>
        <p:grpSpPr>
          <a:xfrm>
            <a:off x="9716871" y="6334473"/>
            <a:ext cx="2344155" cy="369913"/>
            <a:chOff x="0" y="0"/>
            <a:chExt cx="2344154" cy="369912"/>
          </a:xfrm>
        </p:grpSpPr>
        <p:pic>
          <p:nvPicPr>
            <p:cNvPr descr="Lang-Realty-Find-Your-Way-Home.png" id="384" name="Lang-Realty-Find-Your-Way-Home.png"/>
            <p:cNvPicPr>
              <a:picLocks noChangeAspect="1"/>
            </p:cNvPicPr>
            <p:nvPr/>
          </p:nvPicPr>
          <p:blipFill>
            <a:blip r:embed="rId5"/>
            <a:srcRect b="48838" l="19780"/>
            <a:stretch>
              <a:fillRect/>
            </a:stretch>
          </p:blipFill>
          <p:spPr>
            <a:xfrm>
              <a:off x="473251" y="9750"/>
              <a:ext cx="1870904" cy="274439"/>
            </a:xfrm>
            <a:prstGeom prst="rect">
              <a:avLst/>
            </a:prstGeom>
            <a:ln cap="flat" w="12700">
              <a:noFill/>
              <a:miter lim="400000"/>
            </a:ln>
            <a:effectLst/>
          </p:spPr>
        </p:pic>
        <p:pic>
          <p:nvPicPr>
            <p:cNvPr descr="Lang-Realty-Find-Your-Way-Home.png" id="385" name="Lang-Realty-Find-Your-Way-Home.png"/>
            <p:cNvPicPr>
              <a:picLocks noChangeAspect="1"/>
            </p:cNvPicPr>
            <p:nvPr/>
          </p:nvPicPr>
          <p:blipFill>
            <a:blip r:embed="rId5"/>
            <a:srcRect b="31039" r="79657"/>
            <a:stretch>
              <a:fillRect/>
            </a:stretch>
          </p:blipFill>
          <p:spPr>
            <a:xfrm>
              <a:off x="-1" y="-1"/>
              <a:ext cx="474439" cy="369914"/>
            </a:xfrm>
            <a:prstGeom prst="rect">
              <a:avLst/>
            </a:prstGeom>
            <a:ln cap="flat" w="12700">
              <a:noFill/>
              <a:miter lim="400000"/>
            </a:ln>
            <a:effectLst/>
          </p:spPr>
        </p:pic>
      </p:grpSp>
      <p:sp>
        <p:nvSpPr>
          <p:cNvPr id="387" name="Why Choose Allyson Sullivan?"/>
          <p:cNvSpPr txBox="1"/>
          <p:nvPr/>
        </p:nvSpPr>
        <p:spPr>
          <a:xfrm>
            <a:off x="1794153" y="5106697"/>
            <a:ext cx="2406309" cy="4191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defTabSz="914353">
              <a:lnSpc>
                <a:spcPct val="90000"/>
              </a:lnSpc>
              <a:spcBef>
                <a:spcPts val="1000"/>
              </a:spcBef>
              <a:defRPr sz="2200">
                <a:solidFill>
                  <a:srgbClr val="000000"/>
                </a:solidFill>
                <a:latin typeface="Playfair Display Regular"/>
                <a:ea typeface="Playfair Display Regular"/>
                <a:cs typeface="Playfair Display Regular"/>
                <a:sym typeface="Playfair Display Regular"/>
              </a:defRPr>
            </a:lvl1pPr>
          </a:lstStyle>
          <a:p>
            <a:r>
              <a:t>Agent Name</a:t>
            </a:r>
          </a:p>
        </p:txBody>
      </p:sp>
      <p:sp>
        <p:nvSpPr>
          <p:cNvPr id="388" name="Why Choose Allyson Sullivan?"/>
          <p:cNvSpPr txBox="1"/>
          <p:nvPr/>
        </p:nvSpPr>
        <p:spPr>
          <a:xfrm>
            <a:off x="4418721" y="2468556"/>
            <a:ext cx="5030229" cy="4191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p>
            <a:pPr defTabSz="914353">
              <a:lnSpc>
                <a:spcPct val="90000"/>
              </a:lnSpc>
              <a:spcBef>
                <a:spcPts val="1000"/>
              </a:spcBef>
              <a:defRPr>
                <a:solidFill>
                  <a:srgbClr val="000000"/>
                </a:solidFill>
                <a:latin typeface="Playfair Display Regular"/>
                <a:ea typeface="Playfair Display Regular"/>
                <a:cs typeface="Playfair Display Regular"/>
                <a:sym typeface="Playfair Display Regular"/>
              </a:defRPr>
            </a:pPr>
            <a:r>
              <a:rPr>
                <a:latin typeface="Playfair Display SemiBold"/>
                <a:ea typeface="Playfair Display SemiBold"/>
                <a:cs typeface="Playfair Display SemiBold"/>
                <a:sym typeface="Playfair Display SemiBold"/>
              </a:rPr>
              <a:t>Professional Experience:</a:t>
            </a:r>
            <a:r>
              <a:t> </a:t>
            </a:r>
            <a:r>
              <a:rPr sz="1600"/>
              <a:t>Industry Accolades, etc.</a:t>
            </a:r>
          </a:p>
        </p:txBody>
      </p:sp>
      <p:sp>
        <p:nvSpPr>
          <p:cNvPr id="389" name="Why Choose Allyson Sullivan?"/>
          <p:cNvSpPr txBox="1"/>
          <p:nvPr/>
        </p:nvSpPr>
        <p:spPr>
          <a:xfrm>
            <a:off x="4418721" y="2829809"/>
            <a:ext cx="5030229" cy="4191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p>
            <a:pPr defTabSz="914353">
              <a:lnSpc>
                <a:spcPct val="90000"/>
              </a:lnSpc>
              <a:spcBef>
                <a:spcPts val="1000"/>
              </a:spcBef>
              <a:defRPr>
                <a:solidFill>
                  <a:srgbClr val="000000"/>
                </a:solidFill>
                <a:latin typeface="Playfair Display Regular"/>
                <a:ea typeface="Playfair Display Regular"/>
                <a:cs typeface="Playfair Display Regular"/>
                <a:sym typeface="Playfair Display Regular"/>
              </a:defRPr>
            </a:pPr>
            <a:r>
              <a:rPr>
                <a:latin typeface="Playfair Display SemiBold"/>
                <a:ea typeface="Playfair Display SemiBold"/>
                <a:cs typeface="Playfair Display SemiBold"/>
                <a:sym typeface="Playfair Display SemiBold"/>
              </a:rPr>
              <a:t># of Years in Real Estate:</a:t>
            </a:r>
            <a:r>
              <a:t> </a:t>
            </a:r>
            <a:r>
              <a:rPr sz="1600"/>
              <a:t>XX Years</a:t>
            </a:r>
          </a:p>
        </p:txBody>
      </p:sp>
      <p:sp>
        <p:nvSpPr>
          <p:cNvPr id="390" name="Why Choose Allyson Sullivan?"/>
          <p:cNvSpPr txBox="1"/>
          <p:nvPr/>
        </p:nvSpPr>
        <p:spPr>
          <a:xfrm>
            <a:off x="4418721" y="3255850"/>
            <a:ext cx="5030229" cy="4191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p>
            <a:pPr defTabSz="914353">
              <a:lnSpc>
                <a:spcPct val="90000"/>
              </a:lnSpc>
              <a:spcBef>
                <a:spcPts val="1000"/>
              </a:spcBef>
              <a:defRPr>
                <a:solidFill>
                  <a:srgbClr val="000000"/>
                </a:solidFill>
                <a:latin typeface="Playfair Display Regular"/>
                <a:ea typeface="Playfair Display Regular"/>
                <a:cs typeface="Playfair Display Regular"/>
                <a:sym typeface="Playfair Display Regular"/>
              </a:defRPr>
            </a:pPr>
            <a:r>
              <a:rPr>
                <a:latin typeface="Playfair Display SemiBold"/>
                <a:ea typeface="Playfair Display SemiBold"/>
                <a:cs typeface="Playfair Display SemiBold"/>
                <a:sym typeface="Playfair Display SemiBold"/>
              </a:rPr>
              <a:t>Area of Expertise:</a:t>
            </a:r>
            <a:r>
              <a:t> </a:t>
            </a:r>
            <a:r>
              <a:rPr sz="1600"/>
              <a:t>Country Clubs, Ocean, etc.</a:t>
            </a:r>
          </a:p>
        </p:txBody>
      </p:sp>
      <p:sp>
        <p:nvSpPr>
          <p:cNvPr id="391" name="Why Choose Allyson Sullivan?"/>
          <p:cNvSpPr txBox="1"/>
          <p:nvPr/>
        </p:nvSpPr>
        <p:spPr>
          <a:xfrm>
            <a:off x="4418721" y="3678471"/>
            <a:ext cx="5030229" cy="748361"/>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p>
            <a:pPr defTabSz="868635">
              <a:lnSpc>
                <a:spcPct val="90000"/>
              </a:lnSpc>
              <a:spcBef>
                <a:spcPts val="900"/>
              </a:spcBef>
              <a:defRPr sz="1710">
                <a:solidFill>
                  <a:srgbClr val="000000"/>
                </a:solidFill>
                <a:latin typeface="Playfair Display Regular"/>
                <a:ea typeface="Playfair Display Regular"/>
                <a:cs typeface="Playfair Display Regular"/>
                <a:sym typeface="Playfair Display Regular"/>
              </a:defRPr>
            </a:pPr>
            <a:r>
              <a:rPr>
                <a:latin typeface="Playfair Display SemiBold"/>
                <a:ea typeface="Playfair Display SemiBold"/>
                <a:cs typeface="Playfair Display SemiBold"/>
                <a:sym typeface="Playfair Display SemiBold"/>
              </a:rPr>
              <a:t>Qualities That Make Me a Real Estate Professional:</a:t>
            </a:r>
            <a:r>
              <a:t> </a:t>
            </a:r>
          </a:p>
          <a:p>
            <a:pPr defTabSz="868635">
              <a:lnSpc>
                <a:spcPct val="90000"/>
              </a:lnSpc>
              <a:spcBef>
                <a:spcPts val="900"/>
              </a:spcBef>
              <a:defRPr sz="1520">
                <a:solidFill>
                  <a:srgbClr val="000000"/>
                </a:solidFill>
                <a:latin typeface="Playfair Display Regular"/>
                <a:ea typeface="Playfair Display Regular"/>
                <a:cs typeface="Playfair Display Regular"/>
                <a:sym typeface="Playfair Display Regular"/>
              </a:defRPr>
            </a:pPr>
            <a:r>
              <a:t>Honesty, Integrity, Trust</a:t>
            </a:r>
          </a:p>
        </p:txBody>
      </p:sp>
      <p:sp>
        <p:nvSpPr>
          <p:cNvPr id="392" name="Why Choose Allyson Sullivan?"/>
          <p:cNvSpPr txBox="1"/>
          <p:nvPr/>
        </p:nvSpPr>
        <p:spPr>
          <a:xfrm>
            <a:off x="4418721" y="4425468"/>
            <a:ext cx="5030229" cy="4191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p>
            <a:pPr defTabSz="914353">
              <a:lnSpc>
                <a:spcPct val="90000"/>
              </a:lnSpc>
              <a:spcBef>
                <a:spcPts val="1000"/>
              </a:spcBef>
              <a:defRPr>
                <a:solidFill>
                  <a:srgbClr val="000000"/>
                </a:solidFill>
                <a:latin typeface="Playfair Display Regular"/>
                <a:ea typeface="Playfair Display Regular"/>
                <a:cs typeface="Playfair Display Regular"/>
                <a:sym typeface="Playfair Display Regular"/>
              </a:defRPr>
            </a:pPr>
            <a:r>
              <a:rPr>
                <a:latin typeface="Playfair Display SemiBold"/>
                <a:ea typeface="Playfair Display SemiBold"/>
                <a:cs typeface="Playfair Display SemiBold"/>
                <a:sym typeface="Playfair Display SemiBold"/>
              </a:rPr>
              <a:t>Currently Live In:</a:t>
            </a:r>
            <a:r>
              <a:t> </a:t>
            </a:r>
            <a:r>
              <a:rPr sz="1600"/>
              <a:t>Community or Location</a:t>
            </a:r>
          </a:p>
        </p:txBody>
      </p:sp>
      <p:sp>
        <p:nvSpPr>
          <p:cNvPr id="393" name="Why Choose Allyson Sullivan?"/>
          <p:cNvSpPr txBox="1"/>
          <p:nvPr/>
        </p:nvSpPr>
        <p:spPr>
          <a:xfrm>
            <a:off x="4418721" y="4862954"/>
            <a:ext cx="5030229" cy="4191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p>
            <a:pPr defTabSz="914353">
              <a:lnSpc>
                <a:spcPct val="90000"/>
              </a:lnSpc>
              <a:spcBef>
                <a:spcPts val="1000"/>
              </a:spcBef>
              <a:defRPr>
                <a:solidFill>
                  <a:srgbClr val="000000"/>
                </a:solidFill>
                <a:latin typeface="Playfair Display Regular"/>
                <a:ea typeface="Playfair Display Regular"/>
                <a:cs typeface="Playfair Display Regular"/>
                <a:sym typeface="Playfair Display Regular"/>
              </a:defRPr>
            </a:pPr>
            <a:r>
              <a:rPr>
                <a:latin typeface="Playfair Display SemiBold"/>
                <a:ea typeface="Playfair Display SemiBold"/>
                <a:cs typeface="Playfair Display SemiBold"/>
                <a:sym typeface="Playfair Display SemiBold"/>
              </a:rPr>
              <a:t>Additional Info:</a:t>
            </a:r>
            <a:r>
              <a:t>  </a:t>
            </a:r>
            <a:r>
              <a:rPr sz="1600"/>
              <a:t>Add Info Here</a:t>
            </a:r>
          </a:p>
        </p:txBody>
      </p:sp>
    </p:spTree>
  </p:cSld>
  <p:clrMapOvr>
    <a:masterClrMapping/>
  </p:clrMapOvr>
  <mc:AlternateContent xmlns:mc="http://schemas.openxmlformats.org/markup-compatibility/2006" xmlns:p14="http://schemas.microsoft.com/office/powerpoint/2010/main">
    <mc:Choice Requires="p14">
      <p:transition p14:dur="1200" spd="slow">
        <p:fade/>
      </p:transition>
    </mc:Choice>
    <mc:Fallback xmlns="" xmlns:a14="http://schemas.microsoft.com/office/drawing/2010/main" xmlns:m="http://schemas.openxmlformats.org/officeDocument/2006/math">
      <p:transition spd="slow">
        <p:fade/>
      </p:transition>
    </mc:Fallback>
  </mc:AlternateContent>
  <p:timing>
    <p:tnLst>
      <p:par>
        <p:cTn dur="indefinite" fill="hold" id="1" nodeType="tmRoot" restart="never">
          <p:childTnLst>
            <p:seq concurrent="1" nextAc="seek" prevAc="none">
              <p:cTn dur="indefinite" fill="hold"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23" presetSubtype="16">
                                  <p:stCondLst>
                                    <p:cond delay="0"/>
                                  </p:stCondLst>
                                  <p:iterate>
                                    <p:tmAbs val="0"/>
                                  </p:iterate>
                                  <p:childTnLst>
                                    <p:set>
                                      <p:cBhvr>
                                        <p:cTn fill="hold" id="6"/>
                                        <p:tgtEl>
                                          <p:spTgt spid="375"/>
                                        </p:tgtEl>
                                        <p:attrNameLst>
                                          <p:attrName>style.visibility</p:attrName>
                                        </p:attrNameLst>
                                      </p:cBhvr>
                                      <p:to>
                                        <p:strVal val="visible"/>
                                      </p:to>
                                    </p:set>
                                    <p:anim calcmode="lin" valueType="num">
                                      <p:cBhvr>
                                        <p:cTn dur="1500" fill="hold" id="7"/>
                                        <p:tgtEl>
                                          <p:spTgt spid="375"/>
                                        </p:tgtEl>
                                        <p:attrNameLst>
                                          <p:attrName>ppt_w</p:attrName>
                                        </p:attrNameLst>
                                      </p:cBhvr>
                                      <p:tavLst>
                                        <p:tav tm="0">
                                          <p:val>
                                            <p:fltVal val="0"/>
                                          </p:val>
                                        </p:tav>
                                        <p:tav tm="100000">
                                          <p:val>
                                            <p:strVal val="#ppt_w"/>
                                          </p:val>
                                        </p:tav>
                                      </p:tavLst>
                                    </p:anim>
                                    <p:anim calcmode="lin" valueType="num">
                                      <p:cBhvr>
                                        <p:cTn dur="1500" fill="hold" id="8"/>
                                        <p:tgtEl>
                                          <p:spTgt spid="375"/>
                                        </p:tgtEl>
                                        <p:attrNameLst>
                                          <p:attrName>ppt_h</p:attrName>
                                        </p:attrNameLst>
                                      </p:cBhvr>
                                      <p:tavLst>
                                        <p:tav tm="0">
                                          <p:val>
                                            <p:fltVal val="0"/>
                                          </p:val>
                                        </p:tav>
                                        <p:tav tm="100000">
                                          <p:val>
                                            <p:strVal val="#ppt_h"/>
                                          </p:val>
                                        </p:tav>
                                      </p:tavLst>
                                    </p:anim>
                                  </p:childTnLst>
                                </p:cTn>
                              </p:par>
                            </p:childTnLst>
                          </p:cTn>
                        </p:par>
                        <p:par>
                          <p:cTn fill="hold" id="9">
                            <p:stCondLst>
                              <p:cond delay="1500"/>
                            </p:stCondLst>
                            <p:childTnLst>
                              <p:par>
                                <p:cTn fill="hold" grpId="0" id="10" nodeType="afterEffect" presetClass="entr" presetID="4" presetSubtype="32">
                                  <p:stCondLst>
                                    <p:cond delay="0"/>
                                  </p:stCondLst>
                                  <p:iterate>
                                    <p:tmAbs val="0"/>
                                  </p:iterate>
                                  <p:childTnLst>
                                    <p:set>
                                      <p:cBhvr>
                                        <p:cTn fill="hold" id="11"/>
                                        <p:tgtEl>
                                          <p:spTgt spid="374"/>
                                        </p:tgtEl>
                                        <p:attrNameLst>
                                          <p:attrName>style.visibility</p:attrName>
                                        </p:attrNameLst>
                                      </p:cBhvr>
                                      <p:to>
                                        <p:strVal val="visible"/>
                                      </p:to>
                                    </p:set>
                                    <p:animEffect filter="box(out)" transition="in">
                                      <p:cBhvr>
                                        <p:cTn dur="2000" id="12"/>
                                        <p:tgtEl>
                                          <p:spTgt spid="374"/>
                                        </p:tgtEl>
                                      </p:cBhvr>
                                    </p:animEffect>
                                  </p:childTnLst>
                                </p:cTn>
                              </p:par>
                            </p:childTnLst>
                          </p:cTn>
                        </p:par>
                        <p:par>
                          <p:cTn fill="hold" id="13">
                            <p:stCondLst>
                              <p:cond delay="3500"/>
                            </p:stCondLst>
                            <p:childTnLst>
                              <p:par>
                                <p:cTn fill="hold" grpId="0" id="14" nodeType="afterEffect" presetClass="entr" presetID="10">
                                  <p:stCondLst>
                                    <p:cond delay="0"/>
                                  </p:stCondLst>
                                  <p:iterate>
                                    <p:tmAbs val="0"/>
                                  </p:iterate>
                                  <p:childTnLst>
                                    <p:set>
                                      <p:cBhvr>
                                        <p:cTn fill="hold" id="15"/>
                                        <p:tgtEl>
                                          <p:spTgt spid="376"/>
                                        </p:tgtEl>
                                        <p:attrNameLst>
                                          <p:attrName>style.visibility</p:attrName>
                                        </p:attrNameLst>
                                      </p:cBhvr>
                                      <p:to>
                                        <p:strVal val="visible"/>
                                      </p:to>
                                    </p:set>
                                    <p:animEffect filter="fade" transition="in">
                                      <p:cBhvr>
                                        <p:cTn dur="1000" id="16"/>
                                        <p:tgtEl>
                                          <p:spTgt spid="376"/>
                                        </p:tgtEl>
                                      </p:cBhvr>
                                    </p:animEffect>
                                  </p:childTnLst>
                                </p:cTn>
                              </p:par>
                            </p:childTnLst>
                          </p:cTn>
                        </p:par>
                        <p:par>
                          <p:cTn fill="hold" id="17">
                            <p:stCondLst>
                              <p:cond delay="4500"/>
                            </p:stCondLst>
                            <p:childTnLst>
                              <p:par>
                                <p:cTn fill="hold" grpId="0" id="18" nodeType="afterEffect" presetClass="entr" presetID="22" presetSubtype="8">
                                  <p:stCondLst>
                                    <p:cond delay="0"/>
                                  </p:stCondLst>
                                  <p:iterate>
                                    <p:tmAbs val="0"/>
                                  </p:iterate>
                                  <p:childTnLst>
                                    <p:set>
                                      <p:cBhvr>
                                        <p:cTn fill="hold" id="19"/>
                                        <p:tgtEl>
                                          <p:spTgt spid="387"/>
                                        </p:tgtEl>
                                        <p:attrNameLst>
                                          <p:attrName>style.visibility</p:attrName>
                                        </p:attrNameLst>
                                      </p:cBhvr>
                                      <p:to>
                                        <p:strVal val="visible"/>
                                      </p:to>
                                    </p:set>
                                    <p:animEffect filter="wipe(left)" transition="in">
                                      <p:cBhvr>
                                        <p:cTn dur="1000" id="20"/>
                                        <p:tgtEl>
                                          <p:spTgt spid="387"/>
                                        </p:tgtEl>
                                      </p:cBhvr>
                                    </p:animEffect>
                                  </p:childTnLst>
                                </p:cTn>
                              </p:par>
                            </p:childTnLst>
                          </p:cTn>
                        </p:par>
                        <p:par>
                          <p:cTn fill="hold" id="21">
                            <p:stCondLst>
                              <p:cond delay="5500"/>
                            </p:stCondLst>
                            <p:childTnLst>
                              <p:par>
                                <p:cTn fill="hold" grpId="0" id="22" nodeType="afterEffect" presetClass="entr" presetID="10">
                                  <p:stCondLst>
                                    <p:cond delay="0"/>
                                  </p:stCondLst>
                                  <p:iterate>
                                    <p:tmAbs val="0"/>
                                  </p:iterate>
                                  <p:childTnLst>
                                    <p:set>
                                      <p:cBhvr>
                                        <p:cTn fill="hold" id="23"/>
                                        <p:tgtEl>
                                          <p:spTgt spid="377">
                                            <p:bg/>
                                          </p:spTgt>
                                        </p:tgtEl>
                                        <p:attrNameLst>
                                          <p:attrName>style.visibility</p:attrName>
                                        </p:attrNameLst>
                                      </p:cBhvr>
                                      <p:to>
                                        <p:strVal val="visible"/>
                                      </p:to>
                                    </p:set>
                                    <p:animEffect filter="fade" transition="in">
                                      <p:cBhvr>
                                        <p:cTn dur="500" id="24"/>
                                        <p:tgtEl>
                                          <p:spTgt spid="377">
                                            <p:bg/>
                                          </p:spTgt>
                                        </p:tgtEl>
                                      </p:cBhvr>
                                    </p:animEffect>
                                  </p:childTnLst>
                                </p:cTn>
                              </p:par>
                              <p:par>
                                <p:cTn fill="hold" grpId="0" id="25" nodeType="withEffect" presetClass="entr" presetID="10" presetSubtype="0">
                                  <p:stCondLst>
                                    <p:cond delay="0"/>
                                  </p:stCondLst>
                                  <p:iterate>
                                    <p:tmAbs val="0"/>
                                  </p:iterate>
                                  <p:childTnLst>
                                    <p:set>
                                      <p:cBhvr>
                                        <p:cTn fill="hold" id="26"/>
                                        <p:tgtEl>
                                          <p:spTgt spid="377">
                                            <p:txEl>
                                              <p:pRg end="0" st="0"/>
                                            </p:txEl>
                                          </p:spTgt>
                                        </p:tgtEl>
                                        <p:attrNameLst>
                                          <p:attrName>style.visibility</p:attrName>
                                        </p:attrNameLst>
                                      </p:cBhvr>
                                      <p:to>
                                        <p:strVal val="visible"/>
                                      </p:to>
                                    </p:set>
                                    <p:animEffect filter="fade" transition="in">
                                      <p:cBhvr>
                                        <p:cTn dur="500" id="27"/>
                                        <p:tgtEl>
                                          <p:spTgt spid="377">
                                            <p:txEl>
                                              <p:pRg end="0" st="0"/>
                                            </p:txEl>
                                          </p:spTgt>
                                        </p:tgtEl>
                                      </p:cBhvr>
                                    </p:animEffect>
                                  </p:childTnLst>
                                </p:cTn>
                              </p:par>
                            </p:childTnLst>
                          </p:cTn>
                        </p:par>
                        <p:par>
                          <p:cTn fill="hold" id="28">
                            <p:stCondLst>
                              <p:cond delay="6000"/>
                            </p:stCondLst>
                            <p:childTnLst>
                              <p:par>
                                <p:cTn fill="hold" grpId="0" id="29" nodeType="afterEffect" presetClass="entr" presetID="22" presetSubtype="8">
                                  <p:stCondLst>
                                    <p:cond delay="0"/>
                                  </p:stCondLst>
                                  <p:iterate>
                                    <p:tmAbs val="0"/>
                                  </p:iterate>
                                  <p:childTnLst>
                                    <p:set>
                                      <p:cBhvr>
                                        <p:cTn fill="hold" id="30"/>
                                        <p:tgtEl>
                                          <p:spTgt spid="381"/>
                                        </p:tgtEl>
                                        <p:attrNameLst>
                                          <p:attrName>style.visibility</p:attrName>
                                        </p:attrNameLst>
                                      </p:cBhvr>
                                      <p:to>
                                        <p:strVal val="visible"/>
                                      </p:to>
                                    </p:set>
                                    <p:animEffect filter="wipe(left)" transition="in">
                                      <p:cBhvr>
                                        <p:cTn dur="200" id="31"/>
                                        <p:tgtEl>
                                          <p:spTgt spid="381"/>
                                        </p:tgtEl>
                                      </p:cBhvr>
                                    </p:animEffect>
                                  </p:childTnLst>
                                </p:cTn>
                              </p:par>
                            </p:childTnLst>
                          </p:cTn>
                        </p:par>
                        <p:par>
                          <p:cTn fill="hold" id="32">
                            <p:stCondLst>
                              <p:cond delay="6200"/>
                            </p:stCondLst>
                            <p:childTnLst>
                              <p:par>
                                <p:cTn fill="hold" grpId="0" id="33" nodeType="afterEffect" presetClass="entr" presetID="10">
                                  <p:stCondLst>
                                    <p:cond delay="0"/>
                                  </p:stCondLst>
                                  <p:iterate>
                                    <p:tmAbs val="0"/>
                                  </p:iterate>
                                  <p:childTnLst>
                                    <p:set>
                                      <p:cBhvr>
                                        <p:cTn fill="hold" id="34"/>
                                        <p:tgtEl>
                                          <p:spTgt spid="378">
                                            <p:bg/>
                                          </p:spTgt>
                                        </p:tgtEl>
                                        <p:attrNameLst>
                                          <p:attrName>style.visibility</p:attrName>
                                        </p:attrNameLst>
                                      </p:cBhvr>
                                      <p:to>
                                        <p:strVal val="visible"/>
                                      </p:to>
                                    </p:set>
                                    <p:animEffect filter="fade" transition="in">
                                      <p:cBhvr>
                                        <p:cTn dur="500" id="35"/>
                                        <p:tgtEl>
                                          <p:spTgt spid="378">
                                            <p:bg/>
                                          </p:spTgt>
                                        </p:tgtEl>
                                      </p:cBhvr>
                                    </p:animEffect>
                                  </p:childTnLst>
                                </p:cTn>
                              </p:par>
                              <p:par>
                                <p:cTn fill="hold" grpId="0" id="36" nodeType="withEffect" presetClass="entr" presetID="10" presetSubtype="0">
                                  <p:stCondLst>
                                    <p:cond delay="0"/>
                                  </p:stCondLst>
                                  <p:iterate>
                                    <p:tmAbs val="0"/>
                                  </p:iterate>
                                  <p:childTnLst>
                                    <p:set>
                                      <p:cBhvr>
                                        <p:cTn fill="hold" id="37"/>
                                        <p:tgtEl>
                                          <p:spTgt spid="378">
                                            <p:txEl>
                                              <p:pRg end="0" st="0"/>
                                            </p:txEl>
                                          </p:spTgt>
                                        </p:tgtEl>
                                        <p:attrNameLst>
                                          <p:attrName>style.visibility</p:attrName>
                                        </p:attrNameLst>
                                      </p:cBhvr>
                                      <p:to>
                                        <p:strVal val="visible"/>
                                      </p:to>
                                    </p:set>
                                    <p:animEffect filter="fade" transition="in">
                                      <p:cBhvr>
                                        <p:cTn dur="500" id="38"/>
                                        <p:tgtEl>
                                          <p:spTgt spid="378">
                                            <p:txEl>
                                              <p:pRg end="0" st="0"/>
                                            </p:txEl>
                                          </p:spTgt>
                                        </p:tgtEl>
                                      </p:cBhvr>
                                    </p:animEffect>
                                  </p:childTnLst>
                                </p:cTn>
                              </p:par>
                            </p:childTnLst>
                          </p:cTn>
                        </p:par>
                        <p:par>
                          <p:cTn fill="hold" id="39">
                            <p:stCondLst>
                              <p:cond delay="6700"/>
                            </p:stCondLst>
                            <p:childTnLst>
                              <p:par>
                                <p:cTn fill="hold" grpId="0" id="40" nodeType="afterEffect" presetClass="entr" presetID="22" presetSubtype="8">
                                  <p:stCondLst>
                                    <p:cond delay="0"/>
                                  </p:stCondLst>
                                  <p:iterate>
                                    <p:tmAbs val="0"/>
                                  </p:iterate>
                                  <p:childTnLst>
                                    <p:set>
                                      <p:cBhvr>
                                        <p:cTn fill="hold" id="41"/>
                                        <p:tgtEl>
                                          <p:spTgt spid="382"/>
                                        </p:tgtEl>
                                        <p:attrNameLst>
                                          <p:attrName>style.visibility</p:attrName>
                                        </p:attrNameLst>
                                      </p:cBhvr>
                                      <p:to>
                                        <p:strVal val="visible"/>
                                      </p:to>
                                    </p:set>
                                    <p:animEffect filter="wipe(left)" transition="in">
                                      <p:cBhvr>
                                        <p:cTn dur="200" id="42"/>
                                        <p:tgtEl>
                                          <p:spTgt spid="382"/>
                                        </p:tgtEl>
                                      </p:cBhvr>
                                    </p:animEffect>
                                  </p:childTnLst>
                                </p:cTn>
                              </p:par>
                            </p:childTnLst>
                          </p:cTn>
                        </p:par>
                        <p:par>
                          <p:cTn fill="hold" id="43">
                            <p:stCondLst>
                              <p:cond delay="6900"/>
                            </p:stCondLst>
                            <p:childTnLst>
                              <p:par>
                                <p:cTn fill="hold" grpId="0" id="44" nodeType="afterEffect" presetClass="entr" presetID="10">
                                  <p:stCondLst>
                                    <p:cond delay="0"/>
                                  </p:stCondLst>
                                  <p:iterate>
                                    <p:tmAbs val="0"/>
                                  </p:iterate>
                                  <p:childTnLst>
                                    <p:set>
                                      <p:cBhvr>
                                        <p:cTn fill="hold" id="45"/>
                                        <p:tgtEl>
                                          <p:spTgt spid="379">
                                            <p:bg/>
                                          </p:spTgt>
                                        </p:tgtEl>
                                        <p:attrNameLst>
                                          <p:attrName>style.visibility</p:attrName>
                                        </p:attrNameLst>
                                      </p:cBhvr>
                                      <p:to>
                                        <p:strVal val="visible"/>
                                      </p:to>
                                    </p:set>
                                    <p:animEffect filter="fade" transition="in">
                                      <p:cBhvr>
                                        <p:cTn dur="500" id="46"/>
                                        <p:tgtEl>
                                          <p:spTgt spid="379">
                                            <p:bg/>
                                          </p:spTgt>
                                        </p:tgtEl>
                                      </p:cBhvr>
                                    </p:animEffect>
                                  </p:childTnLst>
                                </p:cTn>
                              </p:par>
                              <p:par>
                                <p:cTn fill="hold" grpId="0" id="47" nodeType="withEffect" presetClass="entr" presetID="10" presetSubtype="0">
                                  <p:stCondLst>
                                    <p:cond delay="0"/>
                                  </p:stCondLst>
                                  <p:iterate>
                                    <p:tmAbs val="0"/>
                                  </p:iterate>
                                  <p:childTnLst>
                                    <p:set>
                                      <p:cBhvr>
                                        <p:cTn fill="hold" id="48"/>
                                        <p:tgtEl>
                                          <p:spTgt spid="379">
                                            <p:txEl>
                                              <p:pRg end="0" st="0"/>
                                            </p:txEl>
                                          </p:spTgt>
                                        </p:tgtEl>
                                        <p:attrNameLst>
                                          <p:attrName>style.visibility</p:attrName>
                                        </p:attrNameLst>
                                      </p:cBhvr>
                                      <p:to>
                                        <p:strVal val="visible"/>
                                      </p:to>
                                    </p:set>
                                    <p:animEffect filter="fade" transition="in">
                                      <p:cBhvr>
                                        <p:cTn dur="500" id="49"/>
                                        <p:tgtEl>
                                          <p:spTgt spid="379">
                                            <p:txEl>
                                              <p:pRg end="0" st="0"/>
                                            </p:txEl>
                                          </p:spTgt>
                                        </p:tgtEl>
                                      </p:cBhvr>
                                    </p:animEffect>
                                  </p:childTnLst>
                                </p:cTn>
                              </p:par>
                            </p:childTnLst>
                          </p:cTn>
                        </p:par>
                        <p:par>
                          <p:cTn fill="hold" id="50">
                            <p:stCondLst>
                              <p:cond delay="7400"/>
                            </p:stCondLst>
                            <p:childTnLst>
                              <p:par>
                                <p:cTn fill="hold" grpId="0" id="51" nodeType="afterEffect" presetClass="entr" presetID="22" presetSubtype="8">
                                  <p:stCondLst>
                                    <p:cond delay="0"/>
                                  </p:stCondLst>
                                  <p:iterate>
                                    <p:tmAbs val="0"/>
                                  </p:iterate>
                                  <p:childTnLst>
                                    <p:set>
                                      <p:cBhvr>
                                        <p:cTn fill="hold" id="52"/>
                                        <p:tgtEl>
                                          <p:spTgt spid="383"/>
                                        </p:tgtEl>
                                        <p:attrNameLst>
                                          <p:attrName>style.visibility</p:attrName>
                                        </p:attrNameLst>
                                      </p:cBhvr>
                                      <p:to>
                                        <p:strVal val="visible"/>
                                      </p:to>
                                    </p:set>
                                    <p:animEffect filter="wipe(left)" transition="in">
                                      <p:cBhvr>
                                        <p:cTn dur="200" id="53"/>
                                        <p:tgtEl>
                                          <p:spTgt spid="383"/>
                                        </p:tgtEl>
                                      </p:cBhvr>
                                    </p:animEffect>
                                  </p:childTnLst>
                                </p:cTn>
                              </p:par>
                            </p:childTnLst>
                          </p:cTn>
                        </p:par>
                        <p:par>
                          <p:cTn fill="hold" id="54">
                            <p:stCondLst>
                              <p:cond delay="7600"/>
                            </p:stCondLst>
                            <p:childTnLst>
                              <p:par>
                                <p:cTn fill="hold" grpId="0" id="55" nodeType="afterEffect" presetClass="entr" presetID="10">
                                  <p:stCondLst>
                                    <p:cond delay="0"/>
                                  </p:stCondLst>
                                  <p:iterate>
                                    <p:tmAbs val="0"/>
                                  </p:iterate>
                                  <p:childTnLst>
                                    <p:set>
                                      <p:cBhvr>
                                        <p:cTn fill="hold" id="56"/>
                                        <p:tgtEl>
                                          <p:spTgt spid="380">
                                            <p:bg/>
                                          </p:spTgt>
                                        </p:tgtEl>
                                        <p:attrNameLst>
                                          <p:attrName>style.visibility</p:attrName>
                                        </p:attrNameLst>
                                      </p:cBhvr>
                                      <p:to>
                                        <p:strVal val="visible"/>
                                      </p:to>
                                    </p:set>
                                    <p:animEffect filter="fade" transition="in">
                                      <p:cBhvr>
                                        <p:cTn dur="500" id="57"/>
                                        <p:tgtEl>
                                          <p:spTgt spid="380">
                                            <p:bg/>
                                          </p:spTgt>
                                        </p:tgtEl>
                                      </p:cBhvr>
                                    </p:animEffect>
                                  </p:childTnLst>
                                </p:cTn>
                              </p:par>
                              <p:par>
                                <p:cTn fill="hold" grpId="0" id="58" nodeType="withEffect" presetClass="entr" presetID="10" presetSubtype="0">
                                  <p:stCondLst>
                                    <p:cond delay="0"/>
                                  </p:stCondLst>
                                  <p:iterate>
                                    <p:tmAbs val="0"/>
                                  </p:iterate>
                                  <p:childTnLst>
                                    <p:set>
                                      <p:cBhvr>
                                        <p:cTn fill="hold" id="59"/>
                                        <p:tgtEl>
                                          <p:spTgt spid="380">
                                            <p:txEl>
                                              <p:pRg end="0" st="0"/>
                                            </p:txEl>
                                          </p:spTgt>
                                        </p:tgtEl>
                                        <p:attrNameLst>
                                          <p:attrName>style.visibility</p:attrName>
                                        </p:attrNameLst>
                                      </p:cBhvr>
                                      <p:to>
                                        <p:strVal val="visible"/>
                                      </p:to>
                                    </p:set>
                                    <p:animEffect filter="fade" transition="in">
                                      <p:cBhvr>
                                        <p:cTn dur="500" id="60"/>
                                        <p:tgtEl>
                                          <p:spTgt spid="380">
                                            <p:txEl>
                                              <p:pRg end="0" st="0"/>
                                            </p:txEl>
                                          </p:spTgt>
                                        </p:tgtEl>
                                      </p:cBhvr>
                                    </p:animEffect>
                                  </p:childTnLst>
                                </p:cTn>
                              </p:par>
                            </p:childTnLst>
                          </p:cTn>
                        </p:par>
                        <p:par>
                          <p:cTn fill="hold" id="61">
                            <p:stCondLst>
                              <p:cond delay="8100"/>
                            </p:stCondLst>
                            <p:childTnLst>
                              <p:par>
                                <p:cTn fill="hold" grpId="0" id="62" nodeType="afterEffect" presetClass="entr" presetID="22" presetSubtype="8">
                                  <p:stCondLst>
                                    <p:cond delay="0"/>
                                  </p:stCondLst>
                                  <p:iterate>
                                    <p:tmAbs val="0"/>
                                  </p:iterate>
                                  <p:childTnLst>
                                    <p:set>
                                      <p:cBhvr>
                                        <p:cTn fill="hold" id="63"/>
                                        <p:tgtEl>
                                          <p:spTgt spid="373"/>
                                        </p:tgtEl>
                                        <p:attrNameLst>
                                          <p:attrName>style.visibility</p:attrName>
                                        </p:attrNameLst>
                                      </p:cBhvr>
                                      <p:to>
                                        <p:strVal val="visible"/>
                                      </p:to>
                                    </p:set>
                                    <p:animEffect filter="wipe(left)" transition="in">
                                      <p:cBhvr>
                                        <p:cTn dur="1000" id="64"/>
                                        <p:tgtEl>
                                          <p:spTgt spid="373"/>
                                        </p:tgtEl>
                                      </p:cBhvr>
                                    </p:animEffect>
                                  </p:childTnLst>
                                </p:cTn>
                              </p:par>
                            </p:childTnLst>
                          </p:cTn>
                        </p:par>
                        <p:par>
                          <p:cTn fill="hold" id="65">
                            <p:stCondLst>
                              <p:cond delay="9100"/>
                            </p:stCondLst>
                            <p:childTnLst>
                              <p:par>
                                <p:cTn fill="hold" grpId="0" id="66" nodeType="afterEffect" presetClass="entr" presetID="22" presetSubtype="8">
                                  <p:stCondLst>
                                    <p:cond delay="0"/>
                                  </p:stCondLst>
                                  <p:iterate>
                                    <p:tmAbs val="0"/>
                                  </p:iterate>
                                  <p:childTnLst>
                                    <p:set>
                                      <p:cBhvr>
                                        <p:cTn fill="hold" id="67"/>
                                        <p:tgtEl>
                                          <p:spTgt spid="388"/>
                                        </p:tgtEl>
                                        <p:attrNameLst>
                                          <p:attrName>style.visibility</p:attrName>
                                        </p:attrNameLst>
                                      </p:cBhvr>
                                      <p:to>
                                        <p:strVal val="visible"/>
                                      </p:to>
                                    </p:set>
                                    <p:animEffect filter="wipe(left)" transition="in">
                                      <p:cBhvr>
                                        <p:cTn dur="1000" id="68"/>
                                        <p:tgtEl>
                                          <p:spTgt spid="388"/>
                                        </p:tgtEl>
                                      </p:cBhvr>
                                    </p:animEffect>
                                  </p:childTnLst>
                                </p:cTn>
                              </p:par>
                            </p:childTnLst>
                          </p:cTn>
                        </p:par>
                        <p:par>
                          <p:cTn fill="hold" id="69">
                            <p:stCondLst>
                              <p:cond delay="10100"/>
                            </p:stCondLst>
                            <p:childTnLst>
                              <p:par>
                                <p:cTn fill="hold" grpId="0" id="70" nodeType="afterEffect" presetClass="entr" presetID="22" presetSubtype="8">
                                  <p:stCondLst>
                                    <p:cond delay="0"/>
                                  </p:stCondLst>
                                  <p:iterate>
                                    <p:tmAbs val="0"/>
                                  </p:iterate>
                                  <p:childTnLst>
                                    <p:set>
                                      <p:cBhvr>
                                        <p:cTn fill="hold" id="71"/>
                                        <p:tgtEl>
                                          <p:spTgt spid="389"/>
                                        </p:tgtEl>
                                        <p:attrNameLst>
                                          <p:attrName>style.visibility</p:attrName>
                                        </p:attrNameLst>
                                      </p:cBhvr>
                                      <p:to>
                                        <p:strVal val="visible"/>
                                      </p:to>
                                    </p:set>
                                    <p:animEffect filter="wipe(left)" transition="in">
                                      <p:cBhvr>
                                        <p:cTn dur="1000" id="72"/>
                                        <p:tgtEl>
                                          <p:spTgt spid="389"/>
                                        </p:tgtEl>
                                      </p:cBhvr>
                                    </p:animEffect>
                                  </p:childTnLst>
                                </p:cTn>
                              </p:par>
                            </p:childTnLst>
                          </p:cTn>
                        </p:par>
                        <p:par>
                          <p:cTn fill="hold" id="73">
                            <p:stCondLst>
                              <p:cond delay="11100"/>
                            </p:stCondLst>
                            <p:childTnLst>
                              <p:par>
                                <p:cTn fill="hold" grpId="0" id="74" nodeType="afterEffect" presetClass="entr" presetID="22" presetSubtype="8">
                                  <p:stCondLst>
                                    <p:cond delay="0"/>
                                  </p:stCondLst>
                                  <p:iterate>
                                    <p:tmAbs val="0"/>
                                  </p:iterate>
                                  <p:childTnLst>
                                    <p:set>
                                      <p:cBhvr>
                                        <p:cTn fill="hold" id="75"/>
                                        <p:tgtEl>
                                          <p:spTgt spid="390"/>
                                        </p:tgtEl>
                                        <p:attrNameLst>
                                          <p:attrName>style.visibility</p:attrName>
                                        </p:attrNameLst>
                                      </p:cBhvr>
                                      <p:to>
                                        <p:strVal val="visible"/>
                                      </p:to>
                                    </p:set>
                                    <p:animEffect filter="wipe(left)" transition="in">
                                      <p:cBhvr>
                                        <p:cTn dur="1000" id="76"/>
                                        <p:tgtEl>
                                          <p:spTgt spid="390"/>
                                        </p:tgtEl>
                                      </p:cBhvr>
                                    </p:animEffect>
                                  </p:childTnLst>
                                </p:cTn>
                              </p:par>
                            </p:childTnLst>
                          </p:cTn>
                        </p:par>
                        <p:par>
                          <p:cTn fill="hold" id="77">
                            <p:stCondLst>
                              <p:cond delay="12100"/>
                            </p:stCondLst>
                            <p:childTnLst>
                              <p:par>
                                <p:cTn fill="hold" grpId="0" id="78" nodeType="afterEffect" presetClass="entr" presetID="22" presetSubtype="8">
                                  <p:stCondLst>
                                    <p:cond delay="0"/>
                                  </p:stCondLst>
                                  <p:iterate>
                                    <p:tmAbs val="0"/>
                                  </p:iterate>
                                  <p:childTnLst>
                                    <p:set>
                                      <p:cBhvr>
                                        <p:cTn fill="hold" id="79"/>
                                        <p:tgtEl>
                                          <p:spTgt spid="391"/>
                                        </p:tgtEl>
                                        <p:attrNameLst>
                                          <p:attrName>style.visibility</p:attrName>
                                        </p:attrNameLst>
                                      </p:cBhvr>
                                      <p:to>
                                        <p:strVal val="visible"/>
                                      </p:to>
                                    </p:set>
                                    <p:animEffect filter="wipe(left)" transition="in">
                                      <p:cBhvr>
                                        <p:cTn dur="1000" id="80"/>
                                        <p:tgtEl>
                                          <p:spTgt spid="391"/>
                                        </p:tgtEl>
                                      </p:cBhvr>
                                    </p:animEffect>
                                  </p:childTnLst>
                                </p:cTn>
                              </p:par>
                            </p:childTnLst>
                          </p:cTn>
                        </p:par>
                        <p:par>
                          <p:cTn fill="hold" id="81">
                            <p:stCondLst>
                              <p:cond delay="13100"/>
                            </p:stCondLst>
                            <p:childTnLst>
                              <p:par>
                                <p:cTn fill="hold" grpId="0" id="82" nodeType="afterEffect" presetClass="entr" presetID="22" presetSubtype="8">
                                  <p:stCondLst>
                                    <p:cond delay="0"/>
                                  </p:stCondLst>
                                  <p:iterate>
                                    <p:tmAbs val="0"/>
                                  </p:iterate>
                                  <p:childTnLst>
                                    <p:set>
                                      <p:cBhvr>
                                        <p:cTn fill="hold" id="83"/>
                                        <p:tgtEl>
                                          <p:spTgt spid="392"/>
                                        </p:tgtEl>
                                        <p:attrNameLst>
                                          <p:attrName>style.visibility</p:attrName>
                                        </p:attrNameLst>
                                      </p:cBhvr>
                                      <p:to>
                                        <p:strVal val="visible"/>
                                      </p:to>
                                    </p:set>
                                    <p:animEffect filter="wipe(left)" transition="in">
                                      <p:cBhvr>
                                        <p:cTn dur="1000" id="84"/>
                                        <p:tgtEl>
                                          <p:spTgt spid="392"/>
                                        </p:tgtEl>
                                      </p:cBhvr>
                                    </p:animEffect>
                                  </p:childTnLst>
                                </p:cTn>
                              </p:par>
                            </p:childTnLst>
                          </p:cTn>
                        </p:par>
                        <p:par>
                          <p:cTn fill="hold" id="85">
                            <p:stCondLst>
                              <p:cond delay="14100"/>
                            </p:stCondLst>
                            <p:childTnLst>
                              <p:par>
                                <p:cTn fill="hold" grpId="0" id="86" nodeType="afterEffect" presetClass="entr" presetID="22" presetSubtype="8">
                                  <p:stCondLst>
                                    <p:cond delay="0"/>
                                  </p:stCondLst>
                                  <p:iterate>
                                    <p:tmAbs val="0"/>
                                  </p:iterate>
                                  <p:childTnLst>
                                    <p:set>
                                      <p:cBhvr>
                                        <p:cTn fill="hold" id="87"/>
                                        <p:tgtEl>
                                          <p:spTgt spid="393"/>
                                        </p:tgtEl>
                                        <p:attrNameLst>
                                          <p:attrName>style.visibility</p:attrName>
                                        </p:attrNameLst>
                                      </p:cBhvr>
                                      <p:to>
                                        <p:strVal val="visible"/>
                                      </p:to>
                                    </p:set>
                                    <p:animEffect filter="wipe(left)" transition="in">
                                      <p:cBhvr>
                                        <p:cTn dur="1000" id="88"/>
                                        <p:tgtEl>
                                          <p:spTgt spid="39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0" animBg="1" grpId="0" spid="373"/>
      <p:bldP advAuto="0" animBg="1" grpId="0" spid="374"/>
      <p:bldP advAuto="0" animBg="1" grpId="0" spid="375"/>
      <p:bldP advAuto="0" animBg="1" grpId="0" spid="376"/>
      <p:bldP advAuto="0" animBg="1" bldLvl="5" build="p" grpId="0" spid="377"/>
      <p:bldP advAuto="0" animBg="1" bldLvl="5" build="p" grpId="0" spid="378"/>
      <p:bldP advAuto="0" animBg="1" bldLvl="5" build="p" grpId="0" spid="379"/>
      <p:bldP advAuto="0" animBg="1" bldLvl="5" build="p" grpId="0" spid="380"/>
      <p:bldP advAuto="0" animBg="1" grpId="0" spid="381"/>
      <p:bldP advAuto="0" animBg="1" grpId="0" spid="382"/>
      <p:bldP advAuto="0" animBg="1" grpId="0" spid="383"/>
      <p:bldP advAuto="0" animBg="1" grpId="0" spid="387"/>
      <p:bldP advAuto="0" animBg="1" grpId="0" spid="388"/>
      <p:bldP advAuto="0" animBg="1" grpId="0" spid="389"/>
      <p:bldP advAuto="0" animBg="1" grpId="0" spid="390"/>
      <p:bldP advAuto="0" animBg="1" grpId="0" spid="391"/>
      <p:bldP advAuto="0" animBg="1" grpId="0" spid="392"/>
      <p:bldP advAuto="0" animBg="1" grpId="0" spid="393"/>
    </p:bldLst>
  </p:timing>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Screen Shot 2021-11-01 at 11.14.50 AM.png" id="395" name="Screen Shot 2021-11-01 at 11.14.50 AM.png"/>
          <p:cNvPicPr>
            <a:picLocks noChangeAspect="1"/>
          </p:cNvPicPr>
          <p:nvPr/>
        </p:nvPicPr>
        <p:blipFill>
          <a:blip r:embed="rId2"/>
          <a:srcRect t="50"/>
          <a:stretch>
            <a:fillRect/>
          </a:stretch>
        </p:blipFill>
        <p:spPr>
          <a:xfrm>
            <a:off x="4221255" y="1851632"/>
            <a:ext cx="7994766" cy="5287755"/>
          </a:xfrm>
          <a:prstGeom prst="rect">
            <a:avLst/>
          </a:prstGeom>
          <a:ln w="12700">
            <a:miter lim="400000"/>
          </a:ln>
        </p:spPr>
      </p:pic>
      <p:sp>
        <p:nvSpPr>
          <p:cNvPr id="396" name="Circle"/>
          <p:cNvSpPr/>
          <p:nvPr/>
        </p:nvSpPr>
        <p:spPr>
          <a:xfrm>
            <a:off x="-6145129" y="2350003"/>
            <a:ext cx="12457141" cy="12249352"/>
          </a:xfrm>
          <a:prstGeom prst="ellipse">
            <a:avLst/>
          </a:prstGeom>
          <a:gradFill>
            <a:gsLst>
              <a:gs pos="0">
                <a:srgbClr val="56C8E0"/>
              </a:gs>
              <a:gs pos="0">
                <a:srgbClr val="6BCCF0"/>
              </a:gs>
              <a:gs pos="0">
                <a:srgbClr val="80D1FF"/>
              </a:gs>
              <a:gs pos="7162">
                <a:srgbClr val="B4E6FD"/>
              </a:gs>
              <a:gs pos="28860">
                <a:schemeClr val="accent1">
                  <a:hueOff val="-101989"/>
                  <a:satOff val="-20825"/>
                  <a:lumOff val="62820"/>
                </a:schemeClr>
              </a:gs>
            </a:gsLst>
            <a:lin ang="7369186"/>
          </a:gradFill>
          <a:ln w="12700">
            <a:miter lim="400000"/>
          </a:ln>
        </p:spPr>
        <p:txBody>
          <a:bodyPr anchor="ctr" bIns="45718" lIns="45718" rIns="45718" tIns="45718"/>
          <a:lstStyle/>
          <a:p>
            <a:pPr algn="ctr" defTabSz="914400">
              <a:defRPr sz="900">
                <a:solidFill>
                  <a:srgbClr val="FFFFFF"/>
                </a:solidFill>
                <a:latin typeface="Open Sans Light"/>
                <a:ea typeface="Open Sans Light"/>
                <a:cs typeface="Open Sans Light"/>
                <a:sym typeface="Open Sans Light"/>
              </a:defRPr>
            </a:pPr>
            <a:endParaRPr/>
          </a:p>
        </p:txBody>
      </p:sp>
      <p:sp>
        <p:nvSpPr>
          <p:cNvPr id="397" name="A Letter From Our President"/>
          <p:cNvSpPr txBox="1">
            <a:spLocks noGrp="1"/>
          </p:cNvSpPr>
          <p:nvPr>
            <p:ph type="title"/>
          </p:nvPr>
        </p:nvSpPr>
        <p:spPr>
          <a:xfrm>
            <a:off x="1524000" y="449385"/>
            <a:ext cx="9144000" cy="705555"/>
          </a:xfrm>
          <a:prstGeom prst="rect">
            <a:avLst/>
          </a:prstGeom>
        </p:spPr>
        <p:txBody>
          <a:bodyPr/>
          <a:lstStyle>
            <a:lvl1pPr defTabSz="630903">
              <a:defRPr b="0" sz="3700">
                <a:solidFill>
                  <a:srgbClr val="000000"/>
                </a:solidFill>
                <a:latin typeface="Playfair Display Regular"/>
                <a:ea typeface="Playfair Display Regular"/>
                <a:cs typeface="Playfair Display Regular"/>
                <a:sym typeface="Playfair Display Regular"/>
              </a:defRPr>
            </a:lvl1pPr>
          </a:lstStyle>
          <a:p>
            <a:r>
              <a:t>A Message From Our President</a:t>
            </a:r>
          </a:p>
        </p:txBody>
      </p:sp>
      <p:sp>
        <p:nvSpPr>
          <p:cNvPr id="398" name="These are the principles that guide us and they cannot be compromised. Lang Realty Strives to create an extraordinary real estate experience for our clients and our agents. We set high standards at Lang Realty and exceeding expectations is always the goa"/>
          <p:cNvSpPr txBox="1">
            <a:spLocks noGrp="1"/>
          </p:cNvSpPr>
          <p:nvPr>
            <p:ph idx="1" sz="quarter" type="body"/>
          </p:nvPr>
        </p:nvSpPr>
        <p:spPr>
          <a:xfrm>
            <a:off x="57733" y="4295991"/>
            <a:ext cx="4233285" cy="898305"/>
          </a:xfrm>
          <a:prstGeom prst="rect">
            <a:avLst/>
          </a:prstGeom>
        </p:spPr>
        <p:txBody>
          <a:bodyPr/>
          <a:lstStyle>
            <a:lvl1pPr algn="l" defTabSz="443484">
              <a:lnSpc>
                <a:spcPct val="100000"/>
              </a:lnSpc>
              <a:spcBef>
                <a:spcPts val="0"/>
              </a:spcBef>
              <a:defRPr sz="1358">
                <a:solidFill>
                  <a:srgbClr val="000000"/>
                </a:solidFill>
              </a:defRPr>
            </a:lvl1pPr>
          </a:lstStyle>
          <a:p>
            <a:r>
              <a:t>These are the principles that guide us and they cannot be compromised. Lang Realty strives to create an extraordinary real estate experience for our clients.</a:t>
            </a:r>
          </a:p>
        </p:txBody>
      </p:sp>
      <p:sp>
        <p:nvSpPr>
          <p:cNvPr id="399" name="Honesty, Integrity, and Quality"/>
          <p:cNvSpPr txBox="1"/>
          <p:nvPr/>
        </p:nvSpPr>
        <p:spPr>
          <a:xfrm>
            <a:off x="93902" y="3147118"/>
            <a:ext cx="4379231" cy="705555"/>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p>
            <a:pPr defTabSz="914353">
              <a:lnSpc>
                <a:spcPct val="40000"/>
              </a:lnSpc>
              <a:spcBef>
                <a:spcPts val="1000"/>
              </a:spcBef>
              <a:defRPr sz="2200">
                <a:solidFill>
                  <a:srgbClr val="000000"/>
                </a:solidFill>
                <a:latin typeface="Playfair Display Regular"/>
                <a:ea typeface="Playfair Display Regular"/>
                <a:cs typeface="Playfair Display Regular"/>
                <a:sym typeface="Playfair Display Regular"/>
              </a:defRPr>
            </a:pPr>
            <a:r>
              <a:t>Honesty, Integrity, </a:t>
            </a:r>
          </a:p>
          <a:p>
            <a:pPr defTabSz="914353">
              <a:lnSpc>
                <a:spcPct val="40000"/>
              </a:lnSpc>
              <a:spcBef>
                <a:spcPts val="1000"/>
              </a:spcBef>
              <a:defRPr sz="2200">
                <a:solidFill>
                  <a:srgbClr val="000000"/>
                </a:solidFill>
                <a:latin typeface="Playfair Display Regular"/>
                <a:ea typeface="Playfair Display Regular"/>
                <a:cs typeface="Playfair Display Regular"/>
                <a:sym typeface="Playfair Display Regular"/>
              </a:defRPr>
            </a:pPr>
            <a:r>
              <a:t>and Quality</a:t>
            </a:r>
          </a:p>
        </p:txBody>
      </p:sp>
      <p:pic>
        <p:nvPicPr>
          <p:cNvPr descr="scott-sig-1.png" id="400" name="scott-sig-1.png"/>
          <p:cNvPicPr>
            <a:picLocks noChangeAspect="1"/>
          </p:cNvPicPr>
          <p:nvPr/>
        </p:nvPicPr>
        <p:blipFill>
          <a:blip r:embed="rId3"/>
          <a:stretch>
            <a:fillRect/>
          </a:stretch>
        </p:blipFill>
        <p:spPr>
          <a:xfrm>
            <a:off x="2453281" y="5697635"/>
            <a:ext cx="1658999" cy="547784"/>
          </a:xfrm>
          <a:prstGeom prst="rect">
            <a:avLst/>
          </a:prstGeom>
          <a:ln w="12700">
            <a:miter lim="400000"/>
          </a:ln>
        </p:spPr>
      </p:pic>
      <p:sp>
        <p:nvSpPr>
          <p:cNvPr id="401" name="These are the principles that guide us and they cannot be compromised. Lang Realty Strives to create an extraordinary real estate experience for our clients and our agents. We set high standards at Lang Realty and exceeding expectations is always the goa"/>
          <p:cNvSpPr txBox="1"/>
          <p:nvPr/>
        </p:nvSpPr>
        <p:spPr>
          <a:xfrm>
            <a:off x="3047421" y="5275055"/>
            <a:ext cx="975553" cy="338699"/>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algn="just" defTabSz="457200">
              <a:defRPr sz="1100">
                <a:solidFill>
                  <a:srgbClr val="000000"/>
                </a:solidFill>
                <a:latin typeface="Open Sans Light"/>
                <a:ea typeface="Open Sans Light"/>
                <a:cs typeface="Open Sans Light"/>
                <a:sym typeface="Open Sans Light"/>
              </a:defRPr>
            </a:lvl1pPr>
          </a:lstStyle>
          <a:p>
            <a:r>
              <a:t>Warm Regards,</a:t>
            </a:r>
          </a:p>
        </p:txBody>
      </p:sp>
      <p:sp>
        <p:nvSpPr>
          <p:cNvPr id="402" name="These are the principles that guide us and they cannot be compromised. Lang Realty Strives to create an extraordinary real estate experience for our clients and our agents. We set high standards at Lang Realty and exceeding expectations is always the goa"/>
          <p:cNvSpPr txBox="1"/>
          <p:nvPr/>
        </p:nvSpPr>
        <p:spPr>
          <a:xfrm>
            <a:off x="3295013" y="6329205"/>
            <a:ext cx="840503" cy="280457"/>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algn="just" defTabSz="457200">
              <a:defRPr sz="1100">
                <a:solidFill>
                  <a:srgbClr val="000000"/>
                </a:solidFill>
                <a:latin typeface="Open Sans Light"/>
                <a:ea typeface="Open Sans Light"/>
                <a:cs typeface="Open Sans Light"/>
                <a:sym typeface="Open Sans Light"/>
              </a:defRPr>
            </a:lvl1pPr>
          </a:lstStyle>
          <a:p>
            <a:r>
              <a:t>Scott Agran</a:t>
            </a:r>
          </a:p>
        </p:txBody>
      </p:sp>
      <p:pic>
        <p:nvPicPr>
          <p:cNvPr descr="Lang-Realty-White.png" id="403" name="Lang-Realty-White.png"/>
          <p:cNvPicPr>
            <a:picLocks noChangeAspect="1"/>
          </p:cNvPicPr>
          <p:nvPr/>
        </p:nvPicPr>
        <p:blipFill>
          <a:blip r:embed="rId4"/>
          <a:stretch>
            <a:fillRect/>
          </a:stretch>
        </p:blipFill>
        <p:spPr>
          <a:xfrm>
            <a:off x="9893191" y="6388440"/>
            <a:ext cx="2173062" cy="33869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 xmlns:a14="http://schemas.microsoft.com/office/drawing/2010/main" xmlns:m="http://schemas.openxmlformats.org/officeDocument/2006/math">
      <p:transition spd="med">
        <p:fade/>
      </p:transition>
    </mc:Fallback>
  </mc:AlternateContent>
  <p:timing>
    <p:tnLst>
      <p:par>
        <p:cTn dur="indefinite" fill="hold" id="1" nodeType="tmRoot" restart="never">
          <p:childTnLst>
            <p:seq concurrent="1" nextAc="seek" prevAc="none">
              <p:cTn dur="indefinite" fill="hold"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23" presetSubtype="16">
                                  <p:stCondLst>
                                    <p:cond delay="0"/>
                                  </p:stCondLst>
                                  <p:iterate>
                                    <p:tmAbs val="0"/>
                                  </p:iterate>
                                  <p:childTnLst>
                                    <p:set>
                                      <p:cBhvr>
                                        <p:cTn fill="hold" id="6"/>
                                        <p:tgtEl>
                                          <p:spTgt spid="397"/>
                                        </p:tgtEl>
                                        <p:attrNameLst>
                                          <p:attrName>style.visibility</p:attrName>
                                        </p:attrNameLst>
                                      </p:cBhvr>
                                      <p:to>
                                        <p:strVal val="visible"/>
                                      </p:to>
                                    </p:set>
                                    <p:anim calcmode="lin" valueType="num">
                                      <p:cBhvr>
                                        <p:cTn dur="1500" fill="hold" id="7"/>
                                        <p:tgtEl>
                                          <p:spTgt spid="397"/>
                                        </p:tgtEl>
                                        <p:attrNameLst>
                                          <p:attrName>ppt_w</p:attrName>
                                        </p:attrNameLst>
                                      </p:cBhvr>
                                      <p:tavLst>
                                        <p:tav tm="0">
                                          <p:val>
                                            <p:fltVal val="0"/>
                                          </p:val>
                                        </p:tav>
                                        <p:tav tm="100000">
                                          <p:val>
                                            <p:strVal val="#ppt_w"/>
                                          </p:val>
                                        </p:tav>
                                      </p:tavLst>
                                    </p:anim>
                                    <p:anim calcmode="lin" valueType="num">
                                      <p:cBhvr>
                                        <p:cTn dur="1500" fill="hold" id="8"/>
                                        <p:tgtEl>
                                          <p:spTgt spid="397"/>
                                        </p:tgtEl>
                                        <p:attrNameLst>
                                          <p:attrName>ppt_h</p:attrName>
                                        </p:attrNameLst>
                                      </p:cBhvr>
                                      <p:tavLst>
                                        <p:tav tm="0">
                                          <p:val>
                                            <p:fltVal val="0"/>
                                          </p:val>
                                        </p:tav>
                                        <p:tav tm="100000">
                                          <p:val>
                                            <p:strVal val="#ppt_h"/>
                                          </p:val>
                                        </p:tav>
                                      </p:tavLst>
                                    </p:anim>
                                  </p:childTnLst>
                                </p:cTn>
                              </p:par>
                            </p:childTnLst>
                          </p:cTn>
                        </p:par>
                        <p:par>
                          <p:cTn fill="hold" id="9">
                            <p:stCondLst>
                              <p:cond delay="1500"/>
                            </p:stCondLst>
                            <p:childTnLst>
                              <p:par>
                                <p:cTn fill="hold" grpId="0" id="10" nodeType="afterEffect" presetClass="entr" presetID="4" presetSubtype="32">
                                  <p:stCondLst>
                                    <p:cond delay="0"/>
                                  </p:stCondLst>
                                  <p:iterate>
                                    <p:tmAbs val="0"/>
                                  </p:iterate>
                                  <p:childTnLst>
                                    <p:set>
                                      <p:cBhvr>
                                        <p:cTn fill="hold" id="11"/>
                                        <p:tgtEl>
                                          <p:spTgt spid="396"/>
                                        </p:tgtEl>
                                        <p:attrNameLst>
                                          <p:attrName>style.visibility</p:attrName>
                                        </p:attrNameLst>
                                      </p:cBhvr>
                                      <p:to>
                                        <p:strVal val="visible"/>
                                      </p:to>
                                    </p:set>
                                    <p:animEffect filter="box(out)" transition="in">
                                      <p:cBhvr>
                                        <p:cTn dur="2000" id="12"/>
                                        <p:tgtEl>
                                          <p:spTgt spid="396"/>
                                        </p:tgtEl>
                                      </p:cBhvr>
                                    </p:animEffect>
                                  </p:childTnLst>
                                </p:cTn>
                              </p:par>
                            </p:childTnLst>
                          </p:cTn>
                        </p:par>
                        <p:par>
                          <p:cTn fill="hold" id="13">
                            <p:stCondLst>
                              <p:cond delay="3500"/>
                            </p:stCondLst>
                            <p:childTnLst>
                              <p:par>
                                <p:cTn fill="hold" grpId="0" id="14" nodeType="afterEffect" presetClass="entr" presetID="22" presetSubtype="8">
                                  <p:stCondLst>
                                    <p:cond delay="200"/>
                                  </p:stCondLst>
                                  <p:iterate>
                                    <p:tmAbs val="0"/>
                                  </p:iterate>
                                  <p:childTnLst>
                                    <p:set>
                                      <p:cBhvr>
                                        <p:cTn fill="hold" id="15"/>
                                        <p:tgtEl>
                                          <p:spTgt spid="399"/>
                                        </p:tgtEl>
                                        <p:attrNameLst>
                                          <p:attrName>style.visibility</p:attrName>
                                        </p:attrNameLst>
                                      </p:cBhvr>
                                      <p:to>
                                        <p:strVal val="visible"/>
                                      </p:to>
                                    </p:set>
                                    <p:animEffect filter="wipe(left)" transition="in">
                                      <p:cBhvr>
                                        <p:cTn dur="1000" id="16"/>
                                        <p:tgtEl>
                                          <p:spTgt spid="399"/>
                                        </p:tgtEl>
                                      </p:cBhvr>
                                    </p:animEffect>
                                  </p:childTnLst>
                                </p:cTn>
                              </p:par>
                            </p:childTnLst>
                          </p:cTn>
                        </p:par>
                        <p:par>
                          <p:cTn fill="hold" id="17">
                            <p:stCondLst>
                              <p:cond delay="4700"/>
                            </p:stCondLst>
                            <p:childTnLst>
                              <p:par>
                                <p:cTn fill="hold" grpId="0" id="18" nodeType="afterEffect" presetClass="entr" presetID="22" presetSubtype="8">
                                  <p:stCondLst>
                                    <p:cond delay="100"/>
                                  </p:stCondLst>
                                  <p:iterate>
                                    <p:tmAbs val="0"/>
                                  </p:iterate>
                                  <p:childTnLst>
                                    <p:set>
                                      <p:cBhvr>
                                        <p:cTn fill="hold" id="19"/>
                                        <p:tgtEl>
                                          <p:spTgt spid="398"/>
                                        </p:tgtEl>
                                        <p:attrNameLst>
                                          <p:attrName>style.visibility</p:attrName>
                                        </p:attrNameLst>
                                      </p:cBhvr>
                                      <p:to>
                                        <p:strVal val="visible"/>
                                      </p:to>
                                    </p:set>
                                    <p:animEffect filter="wipe(left)" transition="in">
                                      <p:cBhvr>
                                        <p:cTn dur="1000" id="20"/>
                                        <p:tgtEl>
                                          <p:spTgt spid="398"/>
                                        </p:tgtEl>
                                      </p:cBhvr>
                                    </p:animEffect>
                                  </p:childTnLst>
                                </p:cTn>
                              </p:par>
                            </p:childTnLst>
                          </p:cTn>
                        </p:par>
                        <p:par>
                          <p:cTn fill="hold" id="21">
                            <p:stCondLst>
                              <p:cond delay="5800"/>
                            </p:stCondLst>
                            <p:childTnLst>
                              <p:par>
                                <p:cTn fill="hold" grpId="0" id="22" nodeType="afterEffect" presetClass="entr" presetID="22" presetSubtype="8">
                                  <p:stCondLst>
                                    <p:cond delay="100"/>
                                  </p:stCondLst>
                                  <p:iterate>
                                    <p:tmAbs val="0"/>
                                  </p:iterate>
                                  <p:childTnLst>
                                    <p:set>
                                      <p:cBhvr>
                                        <p:cTn fill="hold" id="23"/>
                                        <p:tgtEl>
                                          <p:spTgt spid="401"/>
                                        </p:tgtEl>
                                        <p:attrNameLst>
                                          <p:attrName>style.visibility</p:attrName>
                                        </p:attrNameLst>
                                      </p:cBhvr>
                                      <p:to>
                                        <p:strVal val="visible"/>
                                      </p:to>
                                    </p:set>
                                    <p:animEffect filter="wipe(left)" transition="in">
                                      <p:cBhvr>
                                        <p:cTn dur="1000" id="24"/>
                                        <p:tgtEl>
                                          <p:spTgt spid="401"/>
                                        </p:tgtEl>
                                      </p:cBhvr>
                                    </p:animEffect>
                                  </p:childTnLst>
                                </p:cTn>
                              </p:par>
                            </p:childTnLst>
                          </p:cTn>
                        </p:par>
                        <p:par>
                          <p:cTn fill="hold" id="25">
                            <p:stCondLst>
                              <p:cond delay="6900"/>
                            </p:stCondLst>
                            <p:childTnLst>
                              <p:par>
                                <p:cTn fill="hold" grpId="0" id="26" nodeType="afterEffect" presetClass="entr" presetID="22" presetSubtype="8">
                                  <p:stCondLst>
                                    <p:cond delay="0"/>
                                  </p:stCondLst>
                                  <p:iterate>
                                    <p:tmAbs val="0"/>
                                  </p:iterate>
                                  <p:childTnLst>
                                    <p:set>
                                      <p:cBhvr>
                                        <p:cTn fill="hold" id="27"/>
                                        <p:tgtEl>
                                          <p:spTgt spid="400"/>
                                        </p:tgtEl>
                                        <p:attrNameLst>
                                          <p:attrName>style.visibility</p:attrName>
                                        </p:attrNameLst>
                                      </p:cBhvr>
                                      <p:to>
                                        <p:strVal val="visible"/>
                                      </p:to>
                                    </p:set>
                                    <p:animEffect filter="wipe(left)" transition="in">
                                      <p:cBhvr>
                                        <p:cTn dur="1000" id="28"/>
                                        <p:tgtEl>
                                          <p:spTgt spid="400"/>
                                        </p:tgtEl>
                                      </p:cBhvr>
                                    </p:animEffect>
                                  </p:childTnLst>
                                </p:cTn>
                              </p:par>
                            </p:childTnLst>
                          </p:cTn>
                        </p:par>
                        <p:par>
                          <p:cTn fill="hold" id="29">
                            <p:stCondLst>
                              <p:cond delay="7900"/>
                            </p:stCondLst>
                            <p:childTnLst>
                              <p:par>
                                <p:cTn fill="hold" grpId="0" id="30" nodeType="afterEffect" presetClass="entr" presetID="22" presetSubtype="8">
                                  <p:stCondLst>
                                    <p:cond delay="100"/>
                                  </p:stCondLst>
                                  <p:iterate>
                                    <p:tmAbs val="0"/>
                                  </p:iterate>
                                  <p:childTnLst>
                                    <p:set>
                                      <p:cBhvr>
                                        <p:cTn fill="hold" id="31"/>
                                        <p:tgtEl>
                                          <p:spTgt spid="402"/>
                                        </p:tgtEl>
                                        <p:attrNameLst>
                                          <p:attrName>style.visibility</p:attrName>
                                        </p:attrNameLst>
                                      </p:cBhvr>
                                      <p:to>
                                        <p:strVal val="visible"/>
                                      </p:to>
                                    </p:set>
                                    <p:animEffect filter="wipe(left)" transition="in">
                                      <p:cBhvr>
                                        <p:cTn dur="1000" id="32"/>
                                        <p:tgtEl>
                                          <p:spTgt spid="402"/>
                                        </p:tgtEl>
                                      </p:cBhvr>
                                    </p:animEffect>
                                  </p:childTnLst>
                                </p:cTn>
                              </p:par>
                            </p:childTnLst>
                          </p:cTn>
                        </p:par>
                        <p:par>
                          <p:cTn fill="hold" id="33">
                            <p:stCondLst>
                              <p:cond delay="9000"/>
                            </p:stCondLst>
                            <p:childTnLst>
                              <p:par>
                                <p:cTn fill="hold" grpId="0" id="34" nodeType="afterEffect" presetClass="entr" presetID="4" presetSubtype="32">
                                  <p:stCondLst>
                                    <p:cond delay="0"/>
                                  </p:stCondLst>
                                  <p:iterate>
                                    <p:tmAbs val="0"/>
                                  </p:iterate>
                                  <p:childTnLst>
                                    <p:set>
                                      <p:cBhvr>
                                        <p:cTn fill="hold" id="35"/>
                                        <p:tgtEl>
                                          <p:spTgt spid="395"/>
                                        </p:tgtEl>
                                        <p:attrNameLst>
                                          <p:attrName>style.visibility</p:attrName>
                                        </p:attrNameLst>
                                      </p:cBhvr>
                                      <p:to>
                                        <p:strVal val="visible"/>
                                      </p:to>
                                    </p:set>
                                    <p:animEffect filter="box(out)" transition="in">
                                      <p:cBhvr>
                                        <p:cTn dur="1000" id="36"/>
                                        <p:tgtEl>
                                          <p:spTgt spid="395"/>
                                        </p:tgtEl>
                                      </p:cBhvr>
                                    </p:animEffect>
                                  </p:childTnLst>
                                </p:cTn>
                              </p:par>
                            </p:childTnLst>
                          </p:cTn>
                        </p:par>
                        <p:par>
                          <p:cTn fill="hold" id="37">
                            <p:stCondLst>
                              <p:cond delay="10000"/>
                            </p:stCondLst>
                            <p:childTnLst>
                              <p:par>
                                <p:cTn fill="hold" grpId="0" id="38" nodeType="afterEffect" presetClass="entr" presetID="4" presetSubtype="32">
                                  <p:stCondLst>
                                    <p:cond delay="1000"/>
                                  </p:stCondLst>
                                  <p:iterate>
                                    <p:tmAbs val="0"/>
                                  </p:iterate>
                                  <p:childTnLst>
                                    <p:set>
                                      <p:cBhvr>
                                        <p:cTn fill="hold" id="39"/>
                                        <p:tgtEl>
                                          <p:spTgt spid="403"/>
                                        </p:tgtEl>
                                        <p:attrNameLst>
                                          <p:attrName>style.visibility</p:attrName>
                                        </p:attrNameLst>
                                      </p:cBhvr>
                                      <p:to>
                                        <p:strVal val="visible"/>
                                      </p:to>
                                    </p:set>
                                    <p:animEffect filter="box(out)" transition="in">
                                      <p:cBhvr>
                                        <p:cTn dur="750" id="40"/>
                                        <p:tgtEl>
                                          <p:spTgt spid="40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0" animBg="1" grpId="0" spid="395"/>
      <p:bldP advAuto="0" animBg="1" grpId="0" spid="396"/>
      <p:bldP advAuto="0" animBg="1" grpId="0" spid="397"/>
      <p:bldP advAuto="0" animBg="1" grpId="0" spid="398"/>
      <p:bldP advAuto="0" animBg="1" grpId="0" spid="399"/>
      <p:bldP advAuto="0" animBg="1" grpId="0" spid="400"/>
      <p:bldP advAuto="0" animBg="1" grpId="0" spid="401"/>
      <p:bldP advAuto="0" animBg="1" grpId="0" spid="402"/>
      <p:bldP advAuto="0" animBg="1" grpId="0" spid="40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 name="miami-home.jpg" descr="miami-home.jpg"/>
          <p:cNvPicPr>
            <a:picLocks noChangeAspect="1"/>
          </p:cNvPicPr>
          <p:nvPr/>
        </p:nvPicPr>
        <p:blipFill>
          <a:blip r:embed="rId2"/>
          <a:stretch>
            <a:fillRect/>
          </a:stretch>
        </p:blipFill>
        <p:spPr>
          <a:xfrm>
            <a:off x="3758134" y="1821264"/>
            <a:ext cx="9010483" cy="5068398"/>
          </a:xfrm>
          <a:prstGeom prst="rect">
            <a:avLst/>
          </a:prstGeom>
          <a:ln w="12700">
            <a:miter lim="400000"/>
          </a:ln>
        </p:spPr>
      </p:pic>
      <p:sp>
        <p:nvSpPr>
          <p:cNvPr id="406" name="Why Choose Lang Realty"/>
          <p:cNvSpPr txBox="1"/>
          <p:nvPr/>
        </p:nvSpPr>
        <p:spPr>
          <a:xfrm>
            <a:off x="1524000" y="436189"/>
            <a:ext cx="9144000" cy="655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gn="ctr" defTabSz="859492">
              <a:lnSpc>
                <a:spcPct val="90000"/>
              </a:lnSpc>
              <a:defRPr sz="3300">
                <a:solidFill>
                  <a:srgbClr val="000000"/>
                </a:solidFill>
                <a:latin typeface="Playfair Display Regular"/>
                <a:ea typeface="Playfair Display Regular"/>
                <a:cs typeface="Playfair Display Regular"/>
                <a:sym typeface="Playfair Display Regular"/>
              </a:defRPr>
            </a:lvl1pPr>
          </a:lstStyle>
          <a:p>
            <a:r>
              <a:t>Why Choose Lang Realty</a:t>
            </a:r>
          </a:p>
        </p:txBody>
      </p:sp>
      <p:sp>
        <p:nvSpPr>
          <p:cNvPr id="407" name="Circle"/>
          <p:cNvSpPr/>
          <p:nvPr/>
        </p:nvSpPr>
        <p:spPr>
          <a:xfrm>
            <a:off x="-6145129" y="2420052"/>
            <a:ext cx="12179304" cy="12179304"/>
          </a:xfrm>
          <a:prstGeom prst="ellipse">
            <a:avLst/>
          </a:prstGeom>
          <a:gradFill>
            <a:gsLst>
              <a:gs pos="0">
                <a:srgbClr val="56C8E0"/>
              </a:gs>
              <a:gs pos="350">
                <a:srgbClr val="6BCCF0"/>
              </a:gs>
              <a:gs pos="922">
                <a:srgbClr val="80D1FF"/>
              </a:gs>
              <a:gs pos="10808">
                <a:srgbClr val="B4E6FD"/>
              </a:gs>
              <a:gs pos="40758">
                <a:schemeClr val="accent1">
                  <a:hueOff val="-101989"/>
                  <a:satOff val="-20825"/>
                  <a:lumOff val="62820"/>
                </a:schemeClr>
              </a:gs>
            </a:gsLst>
            <a:lin ang="7369186"/>
          </a:gradFill>
          <a:ln w="12700">
            <a:miter lim="400000"/>
          </a:ln>
        </p:spPr>
        <p:txBody>
          <a:bodyPr lIns="45718" tIns="45718" rIns="45718" bIns="45718" anchor="ctr"/>
          <a:lstStyle/>
          <a:p>
            <a:pPr algn="ctr" defTabSz="914400">
              <a:defRPr sz="900">
                <a:solidFill>
                  <a:srgbClr val="FFFFFF"/>
                </a:solidFill>
                <a:latin typeface="Open Sans Light"/>
                <a:ea typeface="Open Sans Light"/>
                <a:cs typeface="Open Sans Light"/>
                <a:sym typeface="Open Sans Light"/>
              </a:defRPr>
            </a:pPr>
            <a:endParaRPr/>
          </a:p>
        </p:txBody>
      </p:sp>
      <p:pic>
        <p:nvPicPr>
          <p:cNvPr id="408" name="miami-home-overlay.jpg" descr="miami-home-overlay.jpg"/>
          <p:cNvPicPr>
            <a:picLocks noChangeAspect="1"/>
          </p:cNvPicPr>
          <p:nvPr/>
        </p:nvPicPr>
        <p:blipFill>
          <a:blip r:embed="rId3"/>
          <a:stretch>
            <a:fillRect/>
          </a:stretch>
        </p:blipFill>
        <p:spPr>
          <a:xfrm>
            <a:off x="3758134" y="1821264"/>
            <a:ext cx="9010483" cy="5068398"/>
          </a:xfrm>
          <a:prstGeom prst="rect">
            <a:avLst/>
          </a:prstGeom>
          <a:ln w="12700">
            <a:miter lim="400000"/>
          </a:ln>
        </p:spPr>
      </p:pic>
      <p:sp>
        <p:nvSpPr>
          <p:cNvPr id="409" name="#1 in Inventory &amp; Listings"/>
          <p:cNvSpPr txBox="1"/>
          <p:nvPr/>
        </p:nvSpPr>
        <p:spPr>
          <a:xfrm>
            <a:off x="272773" y="4269469"/>
            <a:ext cx="3265841" cy="6771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1900">
                <a:solidFill>
                  <a:srgbClr val="000000"/>
                </a:solidFill>
                <a:latin typeface="Playfair Display Regular"/>
                <a:ea typeface="Playfair Display Regular"/>
                <a:cs typeface="Playfair Display Regular"/>
                <a:sym typeface="Playfair Display Regular"/>
              </a:defRPr>
            </a:pPr>
            <a:r>
              <a:rPr dirty="0"/>
              <a:t>With over $1.</a:t>
            </a:r>
            <a:r>
              <a:rPr lang="en-US" dirty="0"/>
              <a:t>3</a:t>
            </a:r>
            <a:r>
              <a:rPr dirty="0"/>
              <a:t> Billion</a:t>
            </a:r>
          </a:p>
          <a:p>
            <a:pPr algn="ctr">
              <a:defRPr sz="1900">
                <a:solidFill>
                  <a:srgbClr val="000000"/>
                </a:solidFill>
                <a:latin typeface="Playfair Display Regular"/>
                <a:ea typeface="Playfair Display Regular"/>
                <a:cs typeface="Playfair Display Regular"/>
                <a:sym typeface="Playfair Display Regular"/>
              </a:defRPr>
            </a:pPr>
            <a:r>
              <a:rPr dirty="0"/>
              <a:t>In closed sales in 202</a:t>
            </a:r>
            <a:r>
              <a:rPr lang="en-US" dirty="0"/>
              <a:t>3</a:t>
            </a:r>
            <a:r>
              <a:rPr dirty="0"/>
              <a:t>…</a:t>
            </a:r>
          </a:p>
        </p:txBody>
      </p:sp>
      <p:sp>
        <p:nvSpPr>
          <p:cNvPr id="410" name="*All reports published January 2023 based on data available at the end of December 2022. Reports pulled from Trendgraphix, Inc."/>
          <p:cNvSpPr txBox="1"/>
          <p:nvPr/>
        </p:nvSpPr>
        <p:spPr>
          <a:xfrm>
            <a:off x="172740" y="6512010"/>
            <a:ext cx="3265841" cy="294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600">
                <a:solidFill>
                  <a:srgbClr val="000000"/>
                </a:solidFill>
                <a:latin typeface="Open Sans Light"/>
                <a:ea typeface="Open Sans Light"/>
                <a:cs typeface="Open Sans Light"/>
                <a:sym typeface="Open Sans Light"/>
              </a:defRPr>
            </a:lvl1pPr>
          </a:lstStyle>
          <a:p>
            <a:r>
              <a:t>*All reports published January 2023 based on data available at the end of December 2022. Reports pulled from Trendgraphix, Inc.</a:t>
            </a:r>
          </a:p>
        </p:txBody>
      </p:sp>
      <p:pic>
        <p:nvPicPr>
          <p:cNvPr id="411" name="image7.png" descr="image7.png"/>
          <p:cNvPicPr>
            <a:picLocks noChangeAspect="1"/>
          </p:cNvPicPr>
          <p:nvPr/>
        </p:nvPicPr>
        <p:blipFill>
          <a:blip r:embed="rId4"/>
          <a:srcRect l="4511" r="4511"/>
          <a:stretch>
            <a:fillRect/>
          </a:stretch>
        </p:blipFill>
        <p:spPr>
          <a:xfrm>
            <a:off x="920581" y="5810592"/>
            <a:ext cx="1769984" cy="447477"/>
          </a:xfrm>
          <a:prstGeom prst="rect">
            <a:avLst/>
          </a:prstGeom>
          <a:ln w="12700">
            <a:miter lim="400000"/>
          </a:ln>
        </p:spPr>
      </p:pic>
      <p:sp>
        <p:nvSpPr>
          <p:cNvPr id="412" name="Sales…"/>
          <p:cNvSpPr txBox="1"/>
          <p:nvPr/>
        </p:nvSpPr>
        <p:spPr>
          <a:xfrm>
            <a:off x="4932584" y="2337916"/>
            <a:ext cx="5789417" cy="559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defRPr sz="1900">
                <a:solidFill>
                  <a:srgbClr val="FFFFFF"/>
                </a:solidFill>
                <a:latin typeface="Playfair Display Regular"/>
                <a:ea typeface="Playfair Display Regular"/>
                <a:cs typeface="Playfair Display Regular"/>
                <a:sym typeface="Playfair Display Regular"/>
              </a:defRPr>
            </a:pPr>
            <a:r>
              <a:t>A Boutique Company</a:t>
            </a:r>
            <a:endParaRPr sz="1200">
              <a:solidFill>
                <a:srgbClr val="000000"/>
              </a:solidFill>
            </a:endParaRPr>
          </a:p>
          <a:p>
            <a:pPr>
              <a:defRPr sz="1100">
                <a:solidFill>
                  <a:srgbClr val="FFFFFF"/>
                </a:solidFill>
                <a:latin typeface="Open Sans Italic"/>
                <a:ea typeface="Open Sans Italic"/>
                <a:cs typeface="Open Sans Italic"/>
                <a:sym typeface="Open Sans Italic"/>
              </a:defRPr>
            </a:pPr>
            <a:r>
              <a:t>Lang Realty is a Boutique Real Estate company with the power of a National Brand</a:t>
            </a:r>
          </a:p>
        </p:txBody>
      </p:sp>
      <p:sp>
        <p:nvSpPr>
          <p:cNvPr id="413" name="Sales…"/>
          <p:cNvSpPr txBox="1"/>
          <p:nvPr/>
        </p:nvSpPr>
        <p:spPr>
          <a:xfrm>
            <a:off x="4908191" y="2980393"/>
            <a:ext cx="4627634" cy="5764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defRPr sz="1900">
                <a:solidFill>
                  <a:srgbClr val="FFFFFF"/>
                </a:solidFill>
                <a:latin typeface="Playfair Display Regular"/>
                <a:ea typeface="Playfair Display Regular"/>
                <a:cs typeface="Playfair Display Regular"/>
                <a:sym typeface="Playfair Display Regular"/>
              </a:defRPr>
            </a:pPr>
            <a:r>
              <a:rPr dirty="0"/>
              <a:t>Sales</a:t>
            </a:r>
            <a:endParaRPr sz="1200" dirty="0">
              <a:solidFill>
                <a:srgbClr val="000000"/>
              </a:solidFill>
            </a:endParaRPr>
          </a:p>
          <a:p>
            <a:pPr>
              <a:defRPr sz="1100">
                <a:solidFill>
                  <a:srgbClr val="FFFFFF"/>
                </a:solidFill>
                <a:latin typeface="Open Sans Italic"/>
                <a:ea typeface="Open Sans Italic"/>
                <a:cs typeface="Open Sans Italic"/>
                <a:sym typeface="Open Sans Italic"/>
              </a:defRPr>
            </a:pPr>
            <a:r>
              <a:rPr dirty="0"/>
              <a:t>Over $1.</a:t>
            </a:r>
            <a:r>
              <a:rPr lang="en-US" dirty="0"/>
              <a:t>3</a:t>
            </a:r>
            <a:r>
              <a:rPr dirty="0"/>
              <a:t> Billion in closed sales volume in 202</a:t>
            </a:r>
            <a:r>
              <a:rPr lang="en-US" dirty="0"/>
              <a:t>3</a:t>
            </a:r>
            <a:r>
              <a:rPr dirty="0"/>
              <a:t>*</a:t>
            </a:r>
          </a:p>
        </p:txBody>
      </p:sp>
      <p:sp>
        <p:nvSpPr>
          <p:cNvPr id="414" name="Ranked…"/>
          <p:cNvSpPr txBox="1"/>
          <p:nvPr/>
        </p:nvSpPr>
        <p:spPr>
          <a:xfrm>
            <a:off x="4922526" y="3640194"/>
            <a:ext cx="2464605" cy="5695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lnSpcReduction="10000"/>
          </a:bodyPr>
          <a:lstStyle/>
          <a:p>
            <a:pPr defTabSz="886613">
              <a:defRPr sz="1843">
                <a:solidFill>
                  <a:srgbClr val="FFFFFF"/>
                </a:solidFill>
                <a:latin typeface="Playfair Display Regular"/>
                <a:ea typeface="Playfair Display Regular"/>
                <a:cs typeface="Playfair Display Regular"/>
                <a:sym typeface="Playfair Display Regular"/>
              </a:defRPr>
            </a:pPr>
            <a:r>
              <a:t>Ranked</a:t>
            </a:r>
            <a:endParaRPr>
              <a:solidFill>
                <a:srgbClr val="000000"/>
              </a:solidFill>
            </a:endParaRPr>
          </a:p>
          <a:p>
            <a:pPr defTabSz="886613">
              <a:defRPr sz="1067">
                <a:solidFill>
                  <a:srgbClr val="FFFFFF"/>
                </a:solidFill>
                <a:latin typeface="Open Sans Italic"/>
                <a:ea typeface="Open Sans Italic"/>
                <a:cs typeface="Open Sans Italic"/>
                <a:sym typeface="Open Sans Italic"/>
              </a:defRPr>
            </a:pPr>
            <a:r>
              <a:t>A top listing leader in Palm Beach County</a:t>
            </a:r>
          </a:p>
        </p:txBody>
      </p:sp>
      <p:sp>
        <p:nvSpPr>
          <p:cNvPr id="415" name="Unmatched Marketing…"/>
          <p:cNvSpPr txBox="1"/>
          <p:nvPr/>
        </p:nvSpPr>
        <p:spPr>
          <a:xfrm>
            <a:off x="4915358" y="4297631"/>
            <a:ext cx="5009889" cy="5764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lnSpcReduction="10000"/>
          </a:bodyPr>
          <a:lstStyle/>
          <a:p>
            <a:pPr defTabSz="850051">
              <a:defRPr sz="1767">
                <a:solidFill>
                  <a:srgbClr val="FFFFFF"/>
                </a:solidFill>
                <a:latin typeface="Playfair Display Regular"/>
                <a:ea typeface="Playfair Display Regular"/>
                <a:cs typeface="Playfair Display Regular"/>
                <a:sym typeface="Playfair Display Regular"/>
              </a:defRPr>
            </a:pPr>
            <a:r>
              <a:t>Unmatched Marketing</a:t>
            </a:r>
            <a:endParaRPr sz="1116">
              <a:solidFill>
                <a:srgbClr val="000000"/>
              </a:solidFill>
            </a:endParaRPr>
          </a:p>
          <a:p>
            <a:pPr defTabSz="850051">
              <a:defRPr sz="1023">
                <a:solidFill>
                  <a:srgbClr val="FFFFFF"/>
                </a:solidFill>
                <a:latin typeface="Open Sans Italic"/>
                <a:ea typeface="Open Sans Italic"/>
                <a:cs typeface="Open Sans Italic"/>
                <a:sym typeface="Open Sans Italic"/>
              </a:defRPr>
            </a:pPr>
            <a:r>
              <a:t>Lang Realty dominates the South Florida market in both traditional &amp; digital advertising</a:t>
            </a:r>
          </a:p>
        </p:txBody>
      </p:sp>
      <p:sp>
        <p:nvSpPr>
          <p:cNvPr id="416" name="Local Expertise…"/>
          <p:cNvSpPr txBox="1"/>
          <p:nvPr/>
        </p:nvSpPr>
        <p:spPr>
          <a:xfrm>
            <a:off x="4915358" y="4942471"/>
            <a:ext cx="3082079" cy="559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defRPr sz="1900">
                <a:solidFill>
                  <a:srgbClr val="FFFFFF"/>
                </a:solidFill>
                <a:latin typeface="Playfair Display Regular"/>
                <a:ea typeface="Playfair Display Regular"/>
                <a:cs typeface="Playfair Display Regular"/>
                <a:sym typeface="Playfair Display Regular"/>
              </a:defRPr>
            </a:pPr>
            <a:r>
              <a:t>Local Expertise</a:t>
            </a:r>
            <a:endParaRPr sz="1200">
              <a:solidFill>
                <a:srgbClr val="000000"/>
              </a:solidFill>
            </a:endParaRPr>
          </a:p>
          <a:p>
            <a:pPr>
              <a:defRPr sz="1100">
                <a:solidFill>
                  <a:srgbClr val="FFFFFF"/>
                </a:solidFill>
                <a:latin typeface="Open Sans Italic"/>
                <a:ea typeface="Open Sans Italic"/>
                <a:cs typeface="Open Sans Italic"/>
                <a:sym typeface="Open Sans Italic"/>
              </a:defRPr>
            </a:pPr>
            <a:r>
              <a:t>Our agents market knowledge is unparalleled</a:t>
            </a:r>
          </a:p>
        </p:txBody>
      </p:sp>
      <p:sp>
        <p:nvSpPr>
          <p:cNvPr id="417" name="Service…"/>
          <p:cNvSpPr txBox="1"/>
          <p:nvPr/>
        </p:nvSpPr>
        <p:spPr>
          <a:xfrm>
            <a:off x="4908191" y="5569987"/>
            <a:ext cx="5336642" cy="576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lnSpcReduction="10000"/>
          </a:bodyPr>
          <a:lstStyle/>
          <a:p>
            <a:pPr defTabSz="850051">
              <a:defRPr sz="1767">
                <a:solidFill>
                  <a:srgbClr val="FFFFFF"/>
                </a:solidFill>
                <a:latin typeface="Playfair Display Regular"/>
                <a:ea typeface="Playfair Display Regular"/>
                <a:cs typeface="Playfair Display Regular"/>
                <a:sym typeface="Playfair Display Regular"/>
              </a:defRPr>
            </a:pPr>
            <a:r>
              <a:t>Service</a:t>
            </a:r>
          </a:p>
          <a:p>
            <a:pPr defTabSz="850051">
              <a:defRPr sz="1023">
                <a:solidFill>
                  <a:srgbClr val="FFFFFF"/>
                </a:solidFill>
                <a:latin typeface="Open Sans Italic"/>
                <a:ea typeface="Open Sans Italic"/>
                <a:cs typeface="Open Sans Italic"/>
                <a:sym typeface="Open Sans Italic"/>
              </a:defRPr>
            </a:pPr>
            <a:r>
              <a:t>We provide all of our clients with best in class services; before, during, &amp; after the transaction</a:t>
            </a:r>
          </a:p>
        </p:txBody>
      </p:sp>
      <p:pic>
        <p:nvPicPr>
          <p:cNvPr id="418" name="results.png" descr="results.png"/>
          <p:cNvPicPr>
            <a:picLocks noChangeAspect="1"/>
          </p:cNvPicPr>
          <p:nvPr/>
        </p:nvPicPr>
        <p:blipFill>
          <a:blip r:embed="rId5"/>
          <a:stretch>
            <a:fillRect/>
          </a:stretch>
        </p:blipFill>
        <p:spPr>
          <a:xfrm>
            <a:off x="-285835" y="254865"/>
            <a:ext cx="2829209" cy="4099210"/>
          </a:xfrm>
          <a:prstGeom prst="rect">
            <a:avLst/>
          </a:prstGeom>
          <a:ln w="12700">
            <a:miter lim="400000"/>
          </a:ln>
        </p:spPr>
      </p:pic>
      <p:sp>
        <p:nvSpPr>
          <p:cNvPr id="419" name="Line"/>
          <p:cNvSpPr/>
          <p:nvPr/>
        </p:nvSpPr>
        <p:spPr>
          <a:xfrm flipV="1">
            <a:off x="4812829" y="2366960"/>
            <a:ext cx="1" cy="3977099"/>
          </a:xfrm>
          <a:prstGeom prst="line">
            <a:avLst/>
          </a:prstGeom>
          <a:ln w="25400">
            <a:solidFill>
              <a:schemeClr val="accent4"/>
            </a:solidFill>
          </a:ln>
        </p:spPr>
        <p:txBody>
          <a:bodyPr lIns="45718" tIns="45718" rIns="45718" bIns="45718"/>
          <a:lstStyle/>
          <a:p>
            <a:endParaRPr/>
          </a:p>
        </p:txBody>
      </p:sp>
      <p:sp>
        <p:nvSpPr>
          <p:cNvPr id="420" name="#1 in Inventory &amp; Listings"/>
          <p:cNvSpPr txBox="1"/>
          <p:nvPr/>
        </p:nvSpPr>
        <p:spPr>
          <a:xfrm>
            <a:off x="272773" y="4979471"/>
            <a:ext cx="3265841" cy="485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2300">
                <a:solidFill>
                  <a:srgbClr val="000000"/>
                </a:solidFill>
                <a:latin typeface="Playfair Display Medium"/>
                <a:ea typeface="Playfair Display Medium"/>
                <a:cs typeface="Playfair Display Medium"/>
                <a:sym typeface="Playfair Display Medium"/>
              </a:defRPr>
            </a:lvl1pPr>
          </a:lstStyle>
          <a:p>
            <a:r>
              <a:t>We Deliver Results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406"/>
                                        </p:tgtEl>
                                        <p:attrNameLst>
                                          <p:attrName>style.visibility</p:attrName>
                                        </p:attrNameLst>
                                      </p:cBhvr>
                                      <p:to>
                                        <p:strVal val="visible"/>
                                      </p:to>
                                    </p:set>
                                    <p:anim calcmode="lin" valueType="num">
                                      <p:cBhvr>
                                        <p:cTn id="7" dur="1500" fill="hold"/>
                                        <p:tgtEl>
                                          <p:spTgt spid="406"/>
                                        </p:tgtEl>
                                        <p:attrNameLst>
                                          <p:attrName>ppt_w</p:attrName>
                                        </p:attrNameLst>
                                      </p:cBhvr>
                                      <p:tavLst>
                                        <p:tav tm="0">
                                          <p:val>
                                            <p:fltVal val="0"/>
                                          </p:val>
                                        </p:tav>
                                        <p:tav tm="100000">
                                          <p:val>
                                            <p:strVal val="#ppt_w"/>
                                          </p:val>
                                        </p:tav>
                                      </p:tavLst>
                                    </p:anim>
                                    <p:anim calcmode="lin" valueType="num">
                                      <p:cBhvr>
                                        <p:cTn id="8" dur="1500" fill="hold"/>
                                        <p:tgtEl>
                                          <p:spTgt spid="4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0"/>
                                  </p:stCondLst>
                                  <p:iterate>
                                    <p:tmAbs val="0"/>
                                  </p:iterate>
                                  <p:childTnLst>
                                    <p:set>
                                      <p:cBhvr>
                                        <p:cTn id="11" fill="hold"/>
                                        <p:tgtEl>
                                          <p:spTgt spid="405"/>
                                        </p:tgtEl>
                                        <p:attrNameLst>
                                          <p:attrName>style.visibility</p:attrName>
                                        </p:attrNameLst>
                                      </p:cBhvr>
                                      <p:to>
                                        <p:strVal val="visible"/>
                                      </p:to>
                                    </p:set>
                                    <p:anim calcmode="lin" valueType="num">
                                      <p:cBhvr>
                                        <p:cTn id="12" dur="1000" fill="hold"/>
                                        <p:tgtEl>
                                          <p:spTgt spid="405"/>
                                        </p:tgtEl>
                                        <p:attrNameLst>
                                          <p:attrName>ppt_w</p:attrName>
                                        </p:attrNameLst>
                                      </p:cBhvr>
                                      <p:tavLst>
                                        <p:tav tm="0">
                                          <p:val>
                                            <p:fltVal val="0"/>
                                          </p:val>
                                        </p:tav>
                                        <p:tav tm="100000">
                                          <p:val>
                                            <p:strVal val="#ppt_w"/>
                                          </p:val>
                                        </p:tav>
                                      </p:tavLst>
                                    </p:anim>
                                    <p:anim calcmode="lin" valueType="num">
                                      <p:cBhvr>
                                        <p:cTn id="13" dur="1000" fill="hold"/>
                                        <p:tgtEl>
                                          <p:spTgt spid="405"/>
                                        </p:tgtEl>
                                        <p:attrNameLst>
                                          <p:attrName>ppt_h</p:attrName>
                                        </p:attrNameLst>
                                      </p:cBhvr>
                                      <p:tavLst>
                                        <p:tav tm="0">
                                          <p:val>
                                            <p:fltVal val="0"/>
                                          </p:val>
                                        </p:tav>
                                        <p:tav tm="100000">
                                          <p:val>
                                            <p:strVal val="#ppt_h"/>
                                          </p:val>
                                        </p:tav>
                                      </p:tavLst>
                                    </p:anim>
                                  </p:childTnLst>
                                </p:cTn>
                              </p:par>
                            </p:childTnLst>
                          </p:cTn>
                        </p:par>
                        <p:par>
                          <p:cTn id="14" fill="hold">
                            <p:stCondLst>
                              <p:cond delay="2500"/>
                            </p:stCondLst>
                            <p:childTnLst>
                              <p:par>
                                <p:cTn id="15" presetID="4" presetClass="entr" presetSubtype="32" fill="hold" grpId="0" nodeType="afterEffect">
                                  <p:stCondLst>
                                    <p:cond delay="0"/>
                                  </p:stCondLst>
                                  <p:iterate>
                                    <p:tmAbs val="0"/>
                                  </p:iterate>
                                  <p:childTnLst>
                                    <p:set>
                                      <p:cBhvr>
                                        <p:cTn id="16" fill="hold"/>
                                        <p:tgtEl>
                                          <p:spTgt spid="407"/>
                                        </p:tgtEl>
                                        <p:attrNameLst>
                                          <p:attrName>style.visibility</p:attrName>
                                        </p:attrNameLst>
                                      </p:cBhvr>
                                      <p:to>
                                        <p:strVal val="visible"/>
                                      </p:to>
                                    </p:set>
                                    <p:animEffect transition="in" filter="box(out)">
                                      <p:cBhvr>
                                        <p:cTn id="17" dur="2000"/>
                                        <p:tgtEl>
                                          <p:spTgt spid="407"/>
                                        </p:tgtEl>
                                      </p:cBhvr>
                                    </p:animEffect>
                                  </p:childTnLst>
                                </p:cTn>
                              </p:par>
                            </p:childTnLst>
                          </p:cTn>
                        </p:par>
                        <p:par>
                          <p:cTn id="18" fill="hold">
                            <p:stCondLst>
                              <p:cond delay="4500"/>
                            </p:stCondLst>
                            <p:childTnLst>
                              <p:par>
                                <p:cTn id="19" presetID="19" presetClass="entr" presetSubtype="10" fill="hold" grpId="0" nodeType="afterEffect">
                                  <p:stCondLst>
                                    <p:cond delay="0"/>
                                  </p:stCondLst>
                                  <p:iterate type="lt">
                                    <p:tmAbs val="0"/>
                                  </p:iterate>
                                  <p:childTnLst>
                                    <p:set>
                                      <p:cBhvr>
                                        <p:cTn id="20" fill="hold"/>
                                        <p:tgtEl>
                                          <p:spTgt spid="409"/>
                                        </p:tgtEl>
                                        <p:attrNameLst>
                                          <p:attrName>style.visibility</p:attrName>
                                        </p:attrNameLst>
                                      </p:cBhvr>
                                      <p:to>
                                        <p:strVal val="visible"/>
                                      </p:to>
                                    </p:set>
                                    <p:anim calcmode="lin" valueType="num">
                                      <p:cBhvr>
                                        <p:cTn id="21" dur="1000" fill="hold"/>
                                        <p:tgtEl>
                                          <p:spTgt spid="409"/>
                                        </p:tgtEl>
                                        <p:attrNameLst>
                                          <p:attrName>ppt_w</p:attrName>
                                        </p:attrNameLst>
                                      </p:cBhvr>
                                      <p:tavLst>
                                        <p:tav tm="0" fmla="#ppt_w*sin(2.5*pi*$)">
                                          <p:val>
                                            <p:fltVal val="0"/>
                                          </p:val>
                                        </p:tav>
                                        <p:tav tm="100000">
                                          <p:val>
                                            <p:fltVal val="1"/>
                                          </p:val>
                                        </p:tav>
                                      </p:tavLst>
                                    </p:anim>
                                    <p:anim calcmode="lin" valueType="num">
                                      <p:cBhvr>
                                        <p:cTn id="22" dur="1000" fill="hold"/>
                                        <p:tgtEl>
                                          <p:spTgt spid="409"/>
                                        </p:tgtEl>
                                        <p:attrNameLst>
                                          <p:attrName>ppt_h</p:attrName>
                                        </p:attrNameLst>
                                      </p:cBhvr>
                                      <p:tavLst>
                                        <p:tav tm="0">
                                          <p:val>
                                            <p:strVal val="#ppt_h"/>
                                          </p:val>
                                        </p:tav>
                                        <p:tav tm="100000">
                                          <p:val>
                                            <p:strVal val="#ppt_h"/>
                                          </p:val>
                                        </p:tav>
                                      </p:tavLst>
                                    </p:anim>
                                  </p:childTnLst>
                                </p:cTn>
                              </p:par>
                            </p:childTnLst>
                          </p:cTn>
                        </p:par>
                        <p:par>
                          <p:cTn id="23" fill="hold">
                            <p:stCondLst>
                              <p:cond delay="5500"/>
                            </p:stCondLst>
                            <p:childTnLst>
                              <p:par>
                                <p:cTn id="24" presetID="2" presetClass="entr" presetSubtype="1" fill="hold" grpId="0" nodeType="afterEffect">
                                  <p:stCondLst>
                                    <p:cond delay="500"/>
                                  </p:stCondLst>
                                  <p:iterate>
                                    <p:tmAbs val="0"/>
                                  </p:iterate>
                                  <p:childTnLst>
                                    <p:set>
                                      <p:cBhvr>
                                        <p:cTn id="25" fill="hold"/>
                                        <p:tgtEl>
                                          <p:spTgt spid="418"/>
                                        </p:tgtEl>
                                        <p:attrNameLst>
                                          <p:attrName>style.visibility</p:attrName>
                                        </p:attrNameLst>
                                      </p:cBhvr>
                                      <p:to>
                                        <p:strVal val="visible"/>
                                      </p:to>
                                    </p:set>
                                    <p:anim calcmode="lin" valueType="num">
                                      <p:cBhvr>
                                        <p:cTn id="26" dur="1000" fill="hold"/>
                                        <p:tgtEl>
                                          <p:spTgt spid="418"/>
                                        </p:tgtEl>
                                        <p:attrNameLst>
                                          <p:attrName>ppt_x</p:attrName>
                                        </p:attrNameLst>
                                      </p:cBhvr>
                                      <p:tavLst>
                                        <p:tav tm="0">
                                          <p:val>
                                            <p:strVal val="#ppt_x"/>
                                          </p:val>
                                        </p:tav>
                                        <p:tav tm="100000">
                                          <p:val>
                                            <p:strVal val="#ppt_x"/>
                                          </p:val>
                                        </p:tav>
                                      </p:tavLst>
                                    </p:anim>
                                    <p:anim calcmode="lin" valueType="num">
                                      <p:cBhvr>
                                        <p:cTn id="27" dur="1000" fill="hold"/>
                                        <p:tgtEl>
                                          <p:spTgt spid="418"/>
                                        </p:tgtEl>
                                        <p:attrNameLst>
                                          <p:attrName>ppt_y</p:attrName>
                                        </p:attrNameLst>
                                      </p:cBhvr>
                                      <p:tavLst>
                                        <p:tav tm="0">
                                          <p:val>
                                            <p:strVal val="0-#ppt_h/2"/>
                                          </p:val>
                                        </p:tav>
                                        <p:tav tm="100000">
                                          <p:val>
                                            <p:strVal val="#ppt_y"/>
                                          </p:val>
                                        </p:tav>
                                      </p:tavLst>
                                    </p:anim>
                                  </p:childTnLst>
                                </p:cTn>
                              </p:par>
                            </p:childTnLst>
                          </p:cTn>
                        </p:par>
                        <p:par>
                          <p:cTn id="28" fill="hold">
                            <p:stCondLst>
                              <p:cond delay="7000"/>
                            </p:stCondLst>
                            <p:childTnLst>
                              <p:par>
                                <p:cTn id="29" presetID="2" presetClass="entr" presetSubtype="8" fill="hold" grpId="0" nodeType="afterEffect">
                                  <p:stCondLst>
                                    <p:cond delay="500"/>
                                  </p:stCondLst>
                                  <p:iterate type="lt">
                                    <p:tmAbs val="0"/>
                                  </p:iterate>
                                  <p:childTnLst>
                                    <p:set>
                                      <p:cBhvr>
                                        <p:cTn id="30" fill="hold"/>
                                        <p:tgtEl>
                                          <p:spTgt spid="420"/>
                                        </p:tgtEl>
                                        <p:attrNameLst>
                                          <p:attrName>style.visibility</p:attrName>
                                        </p:attrNameLst>
                                      </p:cBhvr>
                                      <p:to>
                                        <p:strVal val="visible"/>
                                      </p:to>
                                    </p:set>
                                    <p:anim calcmode="lin" valueType="num">
                                      <p:cBhvr>
                                        <p:cTn id="31" dur="1000" fill="hold"/>
                                        <p:tgtEl>
                                          <p:spTgt spid="420"/>
                                        </p:tgtEl>
                                        <p:attrNameLst>
                                          <p:attrName>ppt_x</p:attrName>
                                        </p:attrNameLst>
                                      </p:cBhvr>
                                      <p:tavLst>
                                        <p:tav tm="0">
                                          <p:val>
                                            <p:strVal val="0-#ppt_w/2"/>
                                          </p:val>
                                        </p:tav>
                                        <p:tav tm="100000">
                                          <p:val>
                                            <p:strVal val="#ppt_x"/>
                                          </p:val>
                                        </p:tav>
                                      </p:tavLst>
                                    </p:anim>
                                    <p:anim calcmode="lin" valueType="num">
                                      <p:cBhvr>
                                        <p:cTn id="32" dur="1000" fill="hold"/>
                                        <p:tgtEl>
                                          <p:spTgt spid="420"/>
                                        </p:tgtEl>
                                        <p:attrNameLst>
                                          <p:attrName>ppt_y</p:attrName>
                                        </p:attrNameLst>
                                      </p:cBhvr>
                                      <p:tavLst>
                                        <p:tav tm="0">
                                          <p:val>
                                            <p:strVal val="#ppt_y"/>
                                          </p:val>
                                        </p:tav>
                                        <p:tav tm="100000">
                                          <p:val>
                                            <p:strVal val="#ppt_y"/>
                                          </p:val>
                                        </p:tav>
                                      </p:tavLst>
                                    </p:anim>
                                  </p:childTnLst>
                                </p:cTn>
                              </p:par>
                            </p:childTnLst>
                          </p:cTn>
                        </p:par>
                        <p:par>
                          <p:cTn id="33" fill="hold">
                            <p:stCondLst>
                              <p:cond delay="8500"/>
                            </p:stCondLst>
                            <p:childTnLst>
                              <p:par>
                                <p:cTn id="34" presetID="10" presetClass="entr" fill="hold" grpId="0" nodeType="afterEffect">
                                  <p:stCondLst>
                                    <p:cond delay="0"/>
                                  </p:stCondLst>
                                  <p:iterate>
                                    <p:tmAbs val="0"/>
                                  </p:iterate>
                                  <p:childTnLst>
                                    <p:set>
                                      <p:cBhvr>
                                        <p:cTn id="35" fill="hold"/>
                                        <p:tgtEl>
                                          <p:spTgt spid="408"/>
                                        </p:tgtEl>
                                        <p:attrNameLst>
                                          <p:attrName>style.visibility</p:attrName>
                                        </p:attrNameLst>
                                      </p:cBhvr>
                                      <p:to>
                                        <p:strVal val="visible"/>
                                      </p:to>
                                    </p:set>
                                    <p:animEffect transition="in" filter="fade">
                                      <p:cBhvr>
                                        <p:cTn id="36" dur="1000"/>
                                        <p:tgtEl>
                                          <p:spTgt spid="408"/>
                                        </p:tgtEl>
                                      </p:cBhvr>
                                    </p:animEffect>
                                  </p:childTnLst>
                                </p:cTn>
                              </p:par>
                            </p:childTnLst>
                          </p:cTn>
                        </p:par>
                        <p:par>
                          <p:cTn id="37" fill="hold">
                            <p:stCondLst>
                              <p:cond delay="9500"/>
                            </p:stCondLst>
                            <p:childTnLst>
                              <p:par>
                                <p:cTn id="38" presetID="2" presetClass="entr" presetSubtype="8" fill="hold" grpId="0" nodeType="afterEffect">
                                  <p:stCondLst>
                                    <p:cond delay="0"/>
                                  </p:stCondLst>
                                  <p:iterate type="lt">
                                    <p:tmAbs val="0"/>
                                  </p:iterate>
                                  <p:childTnLst>
                                    <p:set>
                                      <p:cBhvr>
                                        <p:cTn id="39" fill="hold"/>
                                        <p:tgtEl>
                                          <p:spTgt spid="419"/>
                                        </p:tgtEl>
                                        <p:attrNameLst>
                                          <p:attrName>style.visibility</p:attrName>
                                        </p:attrNameLst>
                                      </p:cBhvr>
                                      <p:to>
                                        <p:strVal val="visible"/>
                                      </p:to>
                                    </p:set>
                                    <p:anim calcmode="lin" valueType="num">
                                      <p:cBhvr>
                                        <p:cTn id="40" dur="1000" fill="hold"/>
                                        <p:tgtEl>
                                          <p:spTgt spid="419"/>
                                        </p:tgtEl>
                                        <p:attrNameLst>
                                          <p:attrName>ppt_x</p:attrName>
                                        </p:attrNameLst>
                                      </p:cBhvr>
                                      <p:tavLst>
                                        <p:tav tm="0">
                                          <p:val>
                                            <p:strVal val="0-#ppt_w/2"/>
                                          </p:val>
                                        </p:tav>
                                        <p:tav tm="100000">
                                          <p:val>
                                            <p:strVal val="#ppt_x"/>
                                          </p:val>
                                        </p:tav>
                                      </p:tavLst>
                                    </p:anim>
                                    <p:anim calcmode="lin" valueType="num">
                                      <p:cBhvr>
                                        <p:cTn id="41" dur="1000" fill="hold"/>
                                        <p:tgtEl>
                                          <p:spTgt spid="419"/>
                                        </p:tgtEl>
                                        <p:attrNameLst>
                                          <p:attrName>ppt_y</p:attrName>
                                        </p:attrNameLst>
                                      </p:cBhvr>
                                      <p:tavLst>
                                        <p:tav tm="0">
                                          <p:val>
                                            <p:strVal val="#ppt_y"/>
                                          </p:val>
                                        </p:tav>
                                        <p:tav tm="100000">
                                          <p:val>
                                            <p:strVal val="#ppt_y"/>
                                          </p:val>
                                        </p:tav>
                                      </p:tavLst>
                                    </p:anim>
                                  </p:childTnLst>
                                </p:cTn>
                              </p:par>
                            </p:childTnLst>
                          </p:cTn>
                        </p:par>
                        <p:par>
                          <p:cTn id="42" fill="hold">
                            <p:stCondLst>
                              <p:cond delay="10500"/>
                            </p:stCondLst>
                            <p:childTnLst>
                              <p:par>
                                <p:cTn id="43" presetID="18" presetClass="entr" presetSubtype="6" fill="hold" grpId="0" nodeType="afterEffect">
                                  <p:stCondLst>
                                    <p:cond delay="200"/>
                                  </p:stCondLst>
                                  <p:iterate>
                                    <p:tmAbs val="0"/>
                                  </p:iterate>
                                  <p:childTnLst>
                                    <p:set>
                                      <p:cBhvr>
                                        <p:cTn id="44" fill="hold"/>
                                        <p:tgtEl>
                                          <p:spTgt spid="412"/>
                                        </p:tgtEl>
                                        <p:attrNameLst>
                                          <p:attrName>style.visibility</p:attrName>
                                        </p:attrNameLst>
                                      </p:cBhvr>
                                      <p:to>
                                        <p:strVal val="visible"/>
                                      </p:to>
                                    </p:set>
                                    <p:animEffect transition="in" filter="strips(downRight)">
                                      <p:cBhvr>
                                        <p:cTn id="45" dur="500"/>
                                        <p:tgtEl>
                                          <p:spTgt spid="412"/>
                                        </p:tgtEl>
                                      </p:cBhvr>
                                    </p:animEffect>
                                  </p:childTnLst>
                                </p:cTn>
                              </p:par>
                            </p:childTnLst>
                          </p:cTn>
                        </p:par>
                        <p:par>
                          <p:cTn id="46" fill="hold">
                            <p:stCondLst>
                              <p:cond delay="11200"/>
                            </p:stCondLst>
                            <p:childTnLst>
                              <p:par>
                                <p:cTn id="47" presetID="18" presetClass="entr" presetSubtype="6" fill="hold" grpId="0" nodeType="afterEffect">
                                  <p:stCondLst>
                                    <p:cond delay="500"/>
                                  </p:stCondLst>
                                  <p:iterate>
                                    <p:tmAbs val="0"/>
                                  </p:iterate>
                                  <p:childTnLst>
                                    <p:set>
                                      <p:cBhvr>
                                        <p:cTn id="48" fill="hold"/>
                                        <p:tgtEl>
                                          <p:spTgt spid="413"/>
                                        </p:tgtEl>
                                        <p:attrNameLst>
                                          <p:attrName>style.visibility</p:attrName>
                                        </p:attrNameLst>
                                      </p:cBhvr>
                                      <p:to>
                                        <p:strVal val="visible"/>
                                      </p:to>
                                    </p:set>
                                    <p:animEffect transition="in" filter="strips(downRight)">
                                      <p:cBhvr>
                                        <p:cTn id="49" dur="500"/>
                                        <p:tgtEl>
                                          <p:spTgt spid="413"/>
                                        </p:tgtEl>
                                      </p:cBhvr>
                                    </p:animEffect>
                                  </p:childTnLst>
                                </p:cTn>
                              </p:par>
                            </p:childTnLst>
                          </p:cTn>
                        </p:par>
                        <p:par>
                          <p:cTn id="50" fill="hold">
                            <p:stCondLst>
                              <p:cond delay="12200"/>
                            </p:stCondLst>
                            <p:childTnLst>
                              <p:par>
                                <p:cTn id="51" presetID="18" presetClass="entr" presetSubtype="6" fill="hold" grpId="0" nodeType="afterEffect">
                                  <p:stCondLst>
                                    <p:cond delay="500"/>
                                  </p:stCondLst>
                                  <p:iterate>
                                    <p:tmAbs val="0"/>
                                  </p:iterate>
                                  <p:childTnLst>
                                    <p:set>
                                      <p:cBhvr>
                                        <p:cTn id="52" fill="hold"/>
                                        <p:tgtEl>
                                          <p:spTgt spid="414"/>
                                        </p:tgtEl>
                                        <p:attrNameLst>
                                          <p:attrName>style.visibility</p:attrName>
                                        </p:attrNameLst>
                                      </p:cBhvr>
                                      <p:to>
                                        <p:strVal val="visible"/>
                                      </p:to>
                                    </p:set>
                                    <p:animEffect transition="in" filter="strips(downRight)">
                                      <p:cBhvr>
                                        <p:cTn id="53" dur="500"/>
                                        <p:tgtEl>
                                          <p:spTgt spid="414"/>
                                        </p:tgtEl>
                                      </p:cBhvr>
                                    </p:animEffect>
                                  </p:childTnLst>
                                </p:cTn>
                              </p:par>
                            </p:childTnLst>
                          </p:cTn>
                        </p:par>
                        <p:par>
                          <p:cTn id="54" fill="hold">
                            <p:stCondLst>
                              <p:cond delay="13200"/>
                            </p:stCondLst>
                            <p:childTnLst>
                              <p:par>
                                <p:cTn id="55" presetID="18" presetClass="entr" presetSubtype="6" fill="hold" grpId="0" nodeType="afterEffect">
                                  <p:stCondLst>
                                    <p:cond delay="500"/>
                                  </p:stCondLst>
                                  <p:iterate>
                                    <p:tmAbs val="0"/>
                                  </p:iterate>
                                  <p:childTnLst>
                                    <p:set>
                                      <p:cBhvr>
                                        <p:cTn id="56" fill="hold"/>
                                        <p:tgtEl>
                                          <p:spTgt spid="415"/>
                                        </p:tgtEl>
                                        <p:attrNameLst>
                                          <p:attrName>style.visibility</p:attrName>
                                        </p:attrNameLst>
                                      </p:cBhvr>
                                      <p:to>
                                        <p:strVal val="visible"/>
                                      </p:to>
                                    </p:set>
                                    <p:animEffect transition="in" filter="strips(downRight)">
                                      <p:cBhvr>
                                        <p:cTn id="57" dur="500"/>
                                        <p:tgtEl>
                                          <p:spTgt spid="415"/>
                                        </p:tgtEl>
                                      </p:cBhvr>
                                    </p:animEffect>
                                  </p:childTnLst>
                                </p:cTn>
                              </p:par>
                            </p:childTnLst>
                          </p:cTn>
                        </p:par>
                        <p:par>
                          <p:cTn id="58" fill="hold">
                            <p:stCondLst>
                              <p:cond delay="14200"/>
                            </p:stCondLst>
                            <p:childTnLst>
                              <p:par>
                                <p:cTn id="59" presetID="18" presetClass="entr" presetSubtype="6" fill="hold" grpId="0" nodeType="afterEffect">
                                  <p:stCondLst>
                                    <p:cond delay="500"/>
                                  </p:stCondLst>
                                  <p:iterate>
                                    <p:tmAbs val="0"/>
                                  </p:iterate>
                                  <p:childTnLst>
                                    <p:set>
                                      <p:cBhvr>
                                        <p:cTn id="60" fill="hold"/>
                                        <p:tgtEl>
                                          <p:spTgt spid="416"/>
                                        </p:tgtEl>
                                        <p:attrNameLst>
                                          <p:attrName>style.visibility</p:attrName>
                                        </p:attrNameLst>
                                      </p:cBhvr>
                                      <p:to>
                                        <p:strVal val="visible"/>
                                      </p:to>
                                    </p:set>
                                    <p:animEffect transition="in" filter="strips(downRight)">
                                      <p:cBhvr>
                                        <p:cTn id="61" dur="500"/>
                                        <p:tgtEl>
                                          <p:spTgt spid="416"/>
                                        </p:tgtEl>
                                      </p:cBhvr>
                                    </p:animEffect>
                                  </p:childTnLst>
                                </p:cTn>
                              </p:par>
                            </p:childTnLst>
                          </p:cTn>
                        </p:par>
                        <p:par>
                          <p:cTn id="62" fill="hold">
                            <p:stCondLst>
                              <p:cond delay="15200"/>
                            </p:stCondLst>
                            <p:childTnLst>
                              <p:par>
                                <p:cTn id="63" presetID="18" presetClass="entr" presetSubtype="6" fill="hold" grpId="0" nodeType="afterEffect">
                                  <p:stCondLst>
                                    <p:cond delay="500"/>
                                  </p:stCondLst>
                                  <p:iterate>
                                    <p:tmAbs val="0"/>
                                  </p:iterate>
                                  <p:childTnLst>
                                    <p:set>
                                      <p:cBhvr>
                                        <p:cTn id="64" fill="hold"/>
                                        <p:tgtEl>
                                          <p:spTgt spid="417"/>
                                        </p:tgtEl>
                                        <p:attrNameLst>
                                          <p:attrName>style.visibility</p:attrName>
                                        </p:attrNameLst>
                                      </p:cBhvr>
                                      <p:to>
                                        <p:strVal val="visible"/>
                                      </p:to>
                                    </p:set>
                                    <p:animEffect transition="in" filter="strips(downRight)">
                                      <p:cBhvr>
                                        <p:cTn id="65" dur="500"/>
                                        <p:tgtEl>
                                          <p:spTgt spid="417"/>
                                        </p:tgtEl>
                                      </p:cBhvr>
                                    </p:animEffect>
                                  </p:childTnLst>
                                </p:cTn>
                              </p:par>
                            </p:childTnLst>
                          </p:cTn>
                        </p:par>
                        <p:par>
                          <p:cTn id="66" fill="hold">
                            <p:stCondLst>
                              <p:cond delay="16200"/>
                            </p:stCondLst>
                            <p:childTnLst>
                              <p:par>
                                <p:cTn id="67" presetID="22" presetClass="entr" presetSubtype="8" fill="hold" grpId="0" nodeType="afterEffect">
                                  <p:stCondLst>
                                    <p:cond delay="300"/>
                                  </p:stCondLst>
                                  <p:iterate>
                                    <p:tmAbs val="0"/>
                                  </p:iterate>
                                  <p:childTnLst>
                                    <p:set>
                                      <p:cBhvr>
                                        <p:cTn id="68" fill="hold"/>
                                        <p:tgtEl>
                                          <p:spTgt spid="411"/>
                                        </p:tgtEl>
                                        <p:attrNameLst>
                                          <p:attrName>style.visibility</p:attrName>
                                        </p:attrNameLst>
                                      </p:cBhvr>
                                      <p:to>
                                        <p:strVal val="visible"/>
                                      </p:to>
                                    </p:set>
                                    <p:animEffect transition="in" filter="wipe(left)">
                                      <p:cBhvr>
                                        <p:cTn id="69" dur="1000"/>
                                        <p:tgtEl>
                                          <p:spTgt spid="411"/>
                                        </p:tgtEl>
                                      </p:cBhvr>
                                    </p:animEffect>
                                  </p:childTnLst>
                                </p:cTn>
                              </p:par>
                            </p:childTnLst>
                          </p:cTn>
                        </p:par>
                        <p:par>
                          <p:cTn id="70" fill="hold">
                            <p:stCondLst>
                              <p:cond delay="17500"/>
                            </p:stCondLst>
                            <p:childTnLst>
                              <p:par>
                                <p:cTn id="71" presetID="2" presetClass="entr" presetSubtype="8" fill="hold" grpId="0" nodeType="afterEffect">
                                  <p:stCondLst>
                                    <p:cond delay="400"/>
                                  </p:stCondLst>
                                  <p:iterate>
                                    <p:tmAbs val="0"/>
                                  </p:iterate>
                                  <p:childTnLst>
                                    <p:set>
                                      <p:cBhvr>
                                        <p:cTn id="72" fill="hold"/>
                                        <p:tgtEl>
                                          <p:spTgt spid="410"/>
                                        </p:tgtEl>
                                        <p:attrNameLst>
                                          <p:attrName>style.visibility</p:attrName>
                                        </p:attrNameLst>
                                      </p:cBhvr>
                                      <p:to>
                                        <p:strVal val="visible"/>
                                      </p:to>
                                    </p:set>
                                    <p:anim calcmode="lin" valueType="num">
                                      <p:cBhvr>
                                        <p:cTn id="73" dur="1000" fill="hold"/>
                                        <p:tgtEl>
                                          <p:spTgt spid="410"/>
                                        </p:tgtEl>
                                        <p:attrNameLst>
                                          <p:attrName>ppt_x</p:attrName>
                                        </p:attrNameLst>
                                      </p:cBhvr>
                                      <p:tavLst>
                                        <p:tav tm="0">
                                          <p:val>
                                            <p:strVal val="0-#ppt_w/2"/>
                                          </p:val>
                                        </p:tav>
                                        <p:tav tm="100000">
                                          <p:val>
                                            <p:strVal val="#ppt_x"/>
                                          </p:val>
                                        </p:tav>
                                      </p:tavLst>
                                    </p:anim>
                                    <p:anim calcmode="lin" valueType="num">
                                      <p:cBhvr>
                                        <p:cTn id="74" dur="1000" fill="hold"/>
                                        <p:tgtEl>
                                          <p:spTgt spid="4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 grpId="0" animBg="1" advAuto="0"/>
      <p:bldP spid="406" grpId="0" animBg="1" advAuto="0"/>
      <p:bldP spid="407" grpId="0" animBg="1" advAuto="0"/>
      <p:bldP spid="408" grpId="0" animBg="1" advAuto="0"/>
      <p:bldP spid="409" grpId="0" animBg="1" advAuto="0"/>
      <p:bldP spid="410" grpId="0" animBg="1" advAuto="0"/>
      <p:bldP spid="411" grpId="0" animBg="1" advAuto="0"/>
      <p:bldP spid="412" grpId="0" animBg="1" advAuto="0"/>
      <p:bldP spid="413" grpId="0" animBg="1" advAuto="0"/>
      <p:bldP spid="414" grpId="0" animBg="1" advAuto="0"/>
      <p:bldP spid="415" grpId="0" animBg="1" advAuto="0"/>
      <p:bldP spid="416" grpId="0" animBg="1" advAuto="0"/>
      <p:bldP spid="417" grpId="0" animBg="1" advAuto="0"/>
      <p:bldP spid="418" grpId="0" animBg="1" advAuto="0"/>
      <p:bldP spid="419" grpId="0" animBg="1" advAuto="0"/>
      <p:bldP spid="420"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We Are South Florida Real Estate"/>
          <p:cNvSpPr txBox="1"/>
          <p:nvPr/>
        </p:nvSpPr>
        <p:spPr>
          <a:xfrm>
            <a:off x="1524000" y="436189"/>
            <a:ext cx="9144000" cy="655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gn="ctr" defTabSz="859492">
              <a:lnSpc>
                <a:spcPct val="90000"/>
              </a:lnSpc>
              <a:defRPr sz="3300">
                <a:solidFill>
                  <a:srgbClr val="000000"/>
                </a:solidFill>
                <a:latin typeface="Playfair Display Regular"/>
                <a:ea typeface="Playfair Display Regular"/>
                <a:cs typeface="Playfair Display Regular"/>
                <a:sym typeface="Playfair Display Regular"/>
              </a:defRPr>
            </a:lvl1pPr>
          </a:lstStyle>
          <a:p>
            <a:r>
              <a:t>We Are South Florida Real Estate</a:t>
            </a:r>
          </a:p>
        </p:txBody>
      </p:sp>
      <p:sp>
        <p:nvSpPr>
          <p:cNvPr id="427" name="Circle"/>
          <p:cNvSpPr/>
          <p:nvPr/>
        </p:nvSpPr>
        <p:spPr>
          <a:xfrm>
            <a:off x="-5943431" y="1767840"/>
            <a:ext cx="12241129" cy="12689275"/>
          </a:xfrm>
          <a:prstGeom prst="ellipse">
            <a:avLst/>
          </a:prstGeom>
          <a:gradFill>
            <a:gsLst>
              <a:gs pos="0">
                <a:srgbClr val="56C8E0"/>
              </a:gs>
              <a:gs pos="0">
                <a:srgbClr val="6BCCF0"/>
              </a:gs>
              <a:gs pos="0">
                <a:srgbClr val="80D1FF"/>
              </a:gs>
              <a:gs pos="8233">
                <a:srgbClr val="B4E6FD"/>
              </a:gs>
              <a:gs pos="33177">
                <a:schemeClr val="accent1">
                  <a:hueOff val="-101989"/>
                  <a:satOff val="-20825"/>
                  <a:lumOff val="62820"/>
                </a:schemeClr>
              </a:gs>
            </a:gsLst>
            <a:lin ang="7369186"/>
          </a:gradFill>
          <a:ln w="12700">
            <a:miter lim="400000"/>
          </a:ln>
        </p:spPr>
        <p:txBody>
          <a:bodyPr lIns="45718" tIns="45718" rIns="45718" bIns="45718" anchor="ctr"/>
          <a:lstStyle/>
          <a:p>
            <a:pPr algn="ctr" defTabSz="914400">
              <a:defRPr sz="900">
                <a:solidFill>
                  <a:srgbClr val="FFFFFF"/>
                </a:solidFill>
                <a:latin typeface="Open Sans Light"/>
                <a:ea typeface="Open Sans Light"/>
                <a:cs typeface="Open Sans Light"/>
                <a:sym typeface="Open Sans Light"/>
              </a:defRPr>
            </a:pPr>
            <a:endParaRPr/>
          </a:p>
        </p:txBody>
      </p:sp>
      <p:sp>
        <p:nvSpPr>
          <p:cNvPr id="428" name="Strength in Numbers…"/>
          <p:cNvSpPr txBox="1"/>
          <p:nvPr/>
        </p:nvSpPr>
        <p:spPr>
          <a:xfrm>
            <a:off x="199643" y="3575047"/>
            <a:ext cx="4173450" cy="7776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868332">
              <a:defRPr sz="1330">
                <a:solidFill>
                  <a:srgbClr val="000000"/>
                </a:solidFill>
                <a:latin typeface="Playfair Display Regular"/>
                <a:ea typeface="Playfair Display Regular"/>
                <a:cs typeface="Playfair Display Regular"/>
                <a:sym typeface="Playfair Display Regular"/>
              </a:defRPr>
            </a:pPr>
            <a:r>
              <a:rPr dirty="0"/>
              <a:t>Strength in Numbers</a:t>
            </a:r>
          </a:p>
          <a:p>
            <a:pPr defTabSz="868332">
              <a:defRPr sz="1330">
                <a:solidFill>
                  <a:srgbClr val="000000"/>
                </a:solidFill>
                <a:latin typeface="Open Sans Light"/>
                <a:ea typeface="Open Sans Light"/>
                <a:cs typeface="Open Sans Light"/>
                <a:sym typeface="Open Sans Light"/>
              </a:defRPr>
            </a:pPr>
            <a:r>
              <a:rPr dirty="0"/>
              <a:t>Nearly </a:t>
            </a:r>
            <a:r>
              <a:rPr lang="en-US" dirty="0"/>
              <a:t>300</a:t>
            </a:r>
            <a:r>
              <a:rPr dirty="0"/>
              <a:t> experienced, full-time real estate associates </a:t>
            </a:r>
          </a:p>
          <a:p>
            <a:pPr defTabSz="868332">
              <a:defRPr sz="1330">
                <a:solidFill>
                  <a:srgbClr val="000000"/>
                </a:solidFill>
                <a:latin typeface="Open Sans Light"/>
                <a:ea typeface="Open Sans Light"/>
                <a:cs typeface="Open Sans Light"/>
                <a:sym typeface="Open Sans Light"/>
              </a:defRPr>
            </a:pPr>
            <a:r>
              <a:rPr dirty="0"/>
              <a:t>throughout Palm Beach, Broward, &amp; St. Lucie counties.</a:t>
            </a:r>
          </a:p>
        </p:txBody>
      </p:sp>
      <p:sp>
        <p:nvSpPr>
          <p:cNvPr id="429" name="Our Track Record…"/>
          <p:cNvSpPr txBox="1"/>
          <p:nvPr/>
        </p:nvSpPr>
        <p:spPr>
          <a:xfrm>
            <a:off x="177134" y="4334140"/>
            <a:ext cx="5024713" cy="85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813490">
              <a:defRPr sz="1246">
                <a:solidFill>
                  <a:srgbClr val="000000"/>
                </a:solidFill>
                <a:latin typeface="Playfair Display Regular"/>
                <a:ea typeface="Playfair Display Regular"/>
                <a:cs typeface="Playfair Display Regular"/>
                <a:sym typeface="Playfair Display Regular"/>
              </a:defRPr>
            </a:pPr>
            <a:r>
              <a:t>Our Track Record</a:t>
            </a:r>
          </a:p>
          <a:p>
            <a:pPr defTabSz="813490">
              <a:defRPr sz="1246">
                <a:solidFill>
                  <a:srgbClr val="000000"/>
                </a:solidFill>
                <a:latin typeface="Open Sans Light"/>
                <a:ea typeface="Open Sans Light"/>
                <a:cs typeface="Open Sans Light"/>
                <a:sym typeface="Open Sans Light"/>
              </a:defRPr>
            </a:pPr>
            <a:r>
              <a:t>Over 30 years of experience in providing full-service real estate transactions. We continue to navigate and evolve to maximize the exposure for each real estate listing represented by Lang Realty.</a:t>
            </a:r>
          </a:p>
        </p:txBody>
      </p:sp>
      <p:sp>
        <p:nvSpPr>
          <p:cNvPr id="430" name="Our Footprint…"/>
          <p:cNvSpPr txBox="1"/>
          <p:nvPr/>
        </p:nvSpPr>
        <p:spPr>
          <a:xfrm>
            <a:off x="199643" y="5230202"/>
            <a:ext cx="4173450" cy="655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767788">
              <a:defRPr sz="1175">
                <a:solidFill>
                  <a:srgbClr val="000000"/>
                </a:solidFill>
                <a:latin typeface="Playfair Display Regular"/>
                <a:ea typeface="Playfair Display Regular"/>
                <a:cs typeface="Playfair Display Regular"/>
                <a:sym typeface="Playfair Display Regular"/>
              </a:defRPr>
            </a:pPr>
            <a:r>
              <a:rPr dirty="0"/>
              <a:t>Our Footprint</a:t>
            </a:r>
          </a:p>
          <a:p>
            <a:pPr defTabSz="767788">
              <a:defRPr sz="1175">
                <a:solidFill>
                  <a:srgbClr val="000000"/>
                </a:solidFill>
                <a:latin typeface="Open Sans Light"/>
                <a:ea typeface="Open Sans Light"/>
                <a:cs typeface="Open Sans Light"/>
                <a:sym typeface="Open Sans Light"/>
              </a:defRPr>
            </a:pPr>
            <a:r>
              <a:rPr dirty="0"/>
              <a:t>A strong, robust South Florida presence, with </a:t>
            </a:r>
            <a:r>
              <a:rPr lang="en-US" dirty="0"/>
              <a:t>6</a:t>
            </a:r>
            <a:r>
              <a:rPr dirty="0"/>
              <a:t> offices located in luxury neighborhoods from Boca Raton to Port St. Lucie.</a:t>
            </a:r>
          </a:p>
        </p:txBody>
      </p:sp>
      <p:sp>
        <p:nvSpPr>
          <p:cNvPr id="431" name="Community Involvement…"/>
          <p:cNvSpPr txBox="1"/>
          <p:nvPr/>
        </p:nvSpPr>
        <p:spPr>
          <a:xfrm>
            <a:off x="199643" y="6027171"/>
            <a:ext cx="4173450" cy="655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776928">
              <a:defRPr sz="1190">
                <a:solidFill>
                  <a:srgbClr val="000000"/>
                </a:solidFill>
                <a:latin typeface="Playfair Display Regular"/>
                <a:ea typeface="Playfair Display Regular"/>
                <a:cs typeface="Playfair Display Regular"/>
                <a:sym typeface="Playfair Display Regular"/>
              </a:defRPr>
            </a:pPr>
            <a:r>
              <a:t>Community Involvement</a:t>
            </a:r>
          </a:p>
          <a:p>
            <a:pPr defTabSz="776928">
              <a:defRPr sz="1190">
                <a:solidFill>
                  <a:srgbClr val="000000"/>
                </a:solidFill>
                <a:latin typeface="Open Sans Light"/>
                <a:ea typeface="Open Sans Light"/>
                <a:cs typeface="Open Sans Light"/>
                <a:sym typeface="Open Sans Light"/>
              </a:defRPr>
            </a:pPr>
            <a:r>
              <a:t>Philanthropic endeavors through various charitable initiatives with the commitment of giving back to our communities.</a:t>
            </a:r>
          </a:p>
        </p:txBody>
      </p:sp>
      <p:sp>
        <p:nvSpPr>
          <p:cNvPr id="435" name="A Boutique Real Estate company…"/>
          <p:cNvSpPr txBox="1"/>
          <p:nvPr/>
        </p:nvSpPr>
        <p:spPr>
          <a:xfrm>
            <a:off x="98950" y="2574623"/>
            <a:ext cx="2603093" cy="85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sz="2200">
                <a:solidFill>
                  <a:srgbClr val="000000"/>
                </a:solidFill>
                <a:latin typeface="Playfair Display Regular"/>
                <a:ea typeface="Playfair Display Regular"/>
                <a:cs typeface="Playfair Display Regular"/>
                <a:sym typeface="Playfair Display Regular"/>
              </a:defRPr>
            </a:pPr>
            <a:r>
              <a:t>A Boutique Firm </a:t>
            </a:r>
          </a:p>
          <a:p>
            <a:pPr>
              <a:defRPr sz="2200">
                <a:solidFill>
                  <a:srgbClr val="000000"/>
                </a:solidFill>
                <a:latin typeface="Playfair Display Regular"/>
                <a:ea typeface="Playfair Display Regular"/>
                <a:cs typeface="Playfair Display Regular"/>
                <a:sym typeface="Playfair Display Regular"/>
              </a:defRPr>
            </a:pPr>
            <a:r>
              <a:t>With a Global Reach</a:t>
            </a:r>
          </a:p>
        </p:txBody>
      </p:sp>
      <p:pic>
        <p:nvPicPr>
          <p:cNvPr id="2" name="Picture 1">
            <a:extLst>
              <a:ext uri="{FF2B5EF4-FFF2-40B4-BE49-F238E27FC236}">
                <a16:creationId xmlns:a16="http://schemas.microsoft.com/office/drawing/2014/main" id="{F0E2069A-606A-C18F-3FEC-48FD8709F93E}"/>
              </a:ext>
            </a:extLst>
          </p:cNvPr>
          <p:cNvPicPr>
            <a:picLocks noChangeAspect="1"/>
          </p:cNvPicPr>
          <p:nvPr/>
        </p:nvPicPr>
        <p:blipFill>
          <a:blip r:embed="rId2"/>
          <a:stretch>
            <a:fillRect/>
          </a:stretch>
        </p:blipFill>
        <p:spPr>
          <a:xfrm>
            <a:off x="6214820" y="899840"/>
            <a:ext cx="5977181" cy="59581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wipe dir="d"/>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423"/>
                                        </p:tgtEl>
                                        <p:attrNameLst>
                                          <p:attrName>style.visibility</p:attrName>
                                        </p:attrNameLst>
                                      </p:cBhvr>
                                      <p:to>
                                        <p:strVal val="visible"/>
                                      </p:to>
                                    </p:set>
                                    <p:anim calcmode="lin" valueType="num">
                                      <p:cBhvr>
                                        <p:cTn id="7" dur="1500" fill="hold"/>
                                        <p:tgtEl>
                                          <p:spTgt spid="423"/>
                                        </p:tgtEl>
                                        <p:attrNameLst>
                                          <p:attrName>ppt_w</p:attrName>
                                        </p:attrNameLst>
                                      </p:cBhvr>
                                      <p:tavLst>
                                        <p:tav tm="0">
                                          <p:val>
                                            <p:fltVal val="0"/>
                                          </p:val>
                                        </p:tav>
                                        <p:tav tm="100000">
                                          <p:val>
                                            <p:strVal val="#ppt_w"/>
                                          </p:val>
                                        </p:tav>
                                      </p:tavLst>
                                    </p:anim>
                                    <p:anim calcmode="lin" valueType="num">
                                      <p:cBhvr>
                                        <p:cTn id="8" dur="1500" fill="hold"/>
                                        <p:tgtEl>
                                          <p:spTgt spid="42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4" presetClass="entr" presetSubtype="32" fill="hold" grpId="0" nodeType="afterEffect">
                                  <p:stCondLst>
                                    <p:cond delay="0"/>
                                  </p:stCondLst>
                                  <p:iterate>
                                    <p:tmAbs val="0"/>
                                  </p:iterate>
                                  <p:childTnLst>
                                    <p:set>
                                      <p:cBhvr>
                                        <p:cTn id="11" fill="hold"/>
                                        <p:tgtEl>
                                          <p:spTgt spid="427"/>
                                        </p:tgtEl>
                                        <p:attrNameLst>
                                          <p:attrName>style.visibility</p:attrName>
                                        </p:attrNameLst>
                                      </p:cBhvr>
                                      <p:to>
                                        <p:strVal val="visible"/>
                                      </p:to>
                                    </p:set>
                                    <p:animEffect transition="in" filter="box(out)">
                                      <p:cBhvr>
                                        <p:cTn id="12" dur="2000"/>
                                        <p:tgtEl>
                                          <p:spTgt spid="427"/>
                                        </p:tgtEl>
                                      </p:cBhvr>
                                    </p:animEffect>
                                  </p:childTnLst>
                                </p:cTn>
                              </p:par>
                            </p:childTnLst>
                          </p:cTn>
                        </p:par>
                        <p:par>
                          <p:cTn id="13" fill="hold">
                            <p:stCondLst>
                              <p:cond delay="3500"/>
                            </p:stCondLst>
                            <p:childTnLst>
                              <p:par>
                                <p:cTn id="14" presetID="22" presetClass="entr" presetSubtype="8" fill="hold" grpId="0" nodeType="afterEffect">
                                  <p:stCondLst>
                                    <p:cond delay="100"/>
                                  </p:stCondLst>
                                  <p:iterate>
                                    <p:tmAbs val="0"/>
                                  </p:iterate>
                                  <p:childTnLst>
                                    <p:set>
                                      <p:cBhvr>
                                        <p:cTn id="15" fill="hold"/>
                                        <p:tgtEl>
                                          <p:spTgt spid="435"/>
                                        </p:tgtEl>
                                        <p:attrNameLst>
                                          <p:attrName>style.visibility</p:attrName>
                                        </p:attrNameLst>
                                      </p:cBhvr>
                                      <p:to>
                                        <p:strVal val="visible"/>
                                      </p:to>
                                    </p:set>
                                    <p:animEffect transition="in" filter="wipe(left)">
                                      <p:cBhvr>
                                        <p:cTn id="16" dur="700"/>
                                        <p:tgtEl>
                                          <p:spTgt spid="435"/>
                                        </p:tgtEl>
                                      </p:cBhvr>
                                    </p:animEffect>
                                  </p:childTnLst>
                                </p:cTn>
                              </p:par>
                            </p:childTnLst>
                          </p:cTn>
                        </p:par>
                        <p:par>
                          <p:cTn id="17" fill="hold">
                            <p:stCondLst>
                              <p:cond delay="4300"/>
                            </p:stCondLst>
                            <p:childTnLst>
                              <p:par>
                                <p:cTn id="18" presetID="18" presetClass="entr" presetSubtype="6" fill="hold" grpId="0" nodeType="afterEffect">
                                  <p:stCondLst>
                                    <p:cond delay="200"/>
                                  </p:stCondLst>
                                  <p:iterate>
                                    <p:tmAbs val="0"/>
                                  </p:iterate>
                                  <p:childTnLst>
                                    <p:set>
                                      <p:cBhvr>
                                        <p:cTn id="19" fill="hold"/>
                                        <p:tgtEl>
                                          <p:spTgt spid="428"/>
                                        </p:tgtEl>
                                        <p:attrNameLst>
                                          <p:attrName>style.visibility</p:attrName>
                                        </p:attrNameLst>
                                      </p:cBhvr>
                                      <p:to>
                                        <p:strVal val="visible"/>
                                      </p:to>
                                    </p:set>
                                    <p:animEffect transition="in" filter="strips(downRight)">
                                      <p:cBhvr>
                                        <p:cTn id="20" dur="500"/>
                                        <p:tgtEl>
                                          <p:spTgt spid="428"/>
                                        </p:tgtEl>
                                      </p:cBhvr>
                                    </p:animEffect>
                                  </p:childTnLst>
                                </p:cTn>
                              </p:par>
                            </p:childTnLst>
                          </p:cTn>
                        </p:par>
                        <p:par>
                          <p:cTn id="21" fill="hold">
                            <p:stCondLst>
                              <p:cond delay="5000"/>
                            </p:stCondLst>
                            <p:childTnLst>
                              <p:par>
                                <p:cTn id="22" presetID="18" presetClass="entr" presetSubtype="6" fill="hold" grpId="0" nodeType="afterEffect">
                                  <p:stCondLst>
                                    <p:cond delay="200"/>
                                  </p:stCondLst>
                                  <p:iterate>
                                    <p:tmAbs val="0"/>
                                  </p:iterate>
                                  <p:childTnLst>
                                    <p:set>
                                      <p:cBhvr>
                                        <p:cTn id="23" fill="hold"/>
                                        <p:tgtEl>
                                          <p:spTgt spid="429"/>
                                        </p:tgtEl>
                                        <p:attrNameLst>
                                          <p:attrName>style.visibility</p:attrName>
                                        </p:attrNameLst>
                                      </p:cBhvr>
                                      <p:to>
                                        <p:strVal val="visible"/>
                                      </p:to>
                                    </p:set>
                                    <p:animEffect transition="in" filter="strips(downRight)">
                                      <p:cBhvr>
                                        <p:cTn id="24" dur="500"/>
                                        <p:tgtEl>
                                          <p:spTgt spid="429"/>
                                        </p:tgtEl>
                                      </p:cBhvr>
                                    </p:animEffect>
                                  </p:childTnLst>
                                </p:cTn>
                              </p:par>
                            </p:childTnLst>
                          </p:cTn>
                        </p:par>
                        <p:par>
                          <p:cTn id="25" fill="hold">
                            <p:stCondLst>
                              <p:cond delay="5700"/>
                            </p:stCondLst>
                            <p:childTnLst>
                              <p:par>
                                <p:cTn id="26" presetID="18" presetClass="entr" presetSubtype="6" fill="hold" grpId="0" nodeType="afterEffect">
                                  <p:stCondLst>
                                    <p:cond delay="200"/>
                                  </p:stCondLst>
                                  <p:iterate>
                                    <p:tmAbs val="0"/>
                                  </p:iterate>
                                  <p:childTnLst>
                                    <p:set>
                                      <p:cBhvr>
                                        <p:cTn id="27" fill="hold"/>
                                        <p:tgtEl>
                                          <p:spTgt spid="430"/>
                                        </p:tgtEl>
                                        <p:attrNameLst>
                                          <p:attrName>style.visibility</p:attrName>
                                        </p:attrNameLst>
                                      </p:cBhvr>
                                      <p:to>
                                        <p:strVal val="visible"/>
                                      </p:to>
                                    </p:set>
                                    <p:animEffect transition="in" filter="strips(downRight)">
                                      <p:cBhvr>
                                        <p:cTn id="28" dur="500"/>
                                        <p:tgtEl>
                                          <p:spTgt spid="430"/>
                                        </p:tgtEl>
                                      </p:cBhvr>
                                    </p:animEffect>
                                  </p:childTnLst>
                                </p:cTn>
                              </p:par>
                            </p:childTnLst>
                          </p:cTn>
                        </p:par>
                        <p:par>
                          <p:cTn id="29" fill="hold">
                            <p:stCondLst>
                              <p:cond delay="6400"/>
                            </p:stCondLst>
                            <p:childTnLst>
                              <p:par>
                                <p:cTn id="30" presetID="18" presetClass="entr" presetSubtype="6" fill="hold" grpId="0" nodeType="afterEffect">
                                  <p:stCondLst>
                                    <p:cond delay="200"/>
                                  </p:stCondLst>
                                  <p:iterate>
                                    <p:tmAbs val="0"/>
                                  </p:iterate>
                                  <p:childTnLst>
                                    <p:set>
                                      <p:cBhvr>
                                        <p:cTn id="31" fill="hold"/>
                                        <p:tgtEl>
                                          <p:spTgt spid="431"/>
                                        </p:tgtEl>
                                        <p:attrNameLst>
                                          <p:attrName>style.visibility</p:attrName>
                                        </p:attrNameLst>
                                      </p:cBhvr>
                                      <p:to>
                                        <p:strVal val="visible"/>
                                      </p:to>
                                    </p:set>
                                    <p:animEffect transition="in" filter="strips(downRight)">
                                      <p:cBhvr>
                                        <p:cTn id="32" dur="500"/>
                                        <p:tgtEl>
                                          <p:spTgt spid="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0" animBg="1" advAuto="0"/>
      <p:bldP spid="427" grpId="0" animBg="1" advAuto="0"/>
      <p:bldP spid="428" grpId="0" animBg="1" advAuto="0"/>
      <p:bldP spid="429" grpId="0" animBg="1" advAuto="0"/>
      <p:bldP spid="430" grpId="0" animBg="1" advAuto="0"/>
      <p:bldP spid="431" grpId="0" animBg="1" advAuto="0"/>
      <p:bldP spid="435"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We Are South Florida Real Estate"/>
          <p:cNvSpPr txBox="1"/>
          <p:nvPr/>
        </p:nvSpPr>
        <p:spPr>
          <a:xfrm>
            <a:off x="1524000" y="248619"/>
            <a:ext cx="9144000" cy="655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gn="ctr" defTabSz="859492">
              <a:lnSpc>
                <a:spcPct val="90000"/>
              </a:lnSpc>
              <a:defRPr sz="3300">
                <a:solidFill>
                  <a:srgbClr val="000000"/>
                </a:solidFill>
                <a:latin typeface="Playfair Display Regular"/>
                <a:ea typeface="Playfair Display Regular"/>
                <a:cs typeface="Playfair Display Regular"/>
                <a:sym typeface="Playfair Display Regular"/>
              </a:defRPr>
            </a:lvl1pPr>
          </a:lstStyle>
          <a:p>
            <a:r>
              <a:t>Our Community Outreach</a:t>
            </a:r>
          </a:p>
        </p:txBody>
      </p:sp>
      <p:grpSp>
        <p:nvGrpSpPr>
          <p:cNvPr id="441" name="Group"/>
          <p:cNvGrpSpPr/>
          <p:nvPr/>
        </p:nvGrpSpPr>
        <p:grpSpPr>
          <a:xfrm>
            <a:off x="9739565" y="6368513"/>
            <a:ext cx="2344155" cy="369913"/>
            <a:chOff x="0" y="0"/>
            <a:chExt cx="2344154" cy="369912"/>
          </a:xfrm>
        </p:grpSpPr>
        <p:pic>
          <p:nvPicPr>
            <p:cNvPr id="439" name="Lang-Realty-Find-Your-Way-Home.png" descr="Lang-Realty-Find-Your-Way-Home.png"/>
            <p:cNvPicPr>
              <a:picLocks noChangeAspect="1"/>
            </p:cNvPicPr>
            <p:nvPr/>
          </p:nvPicPr>
          <p:blipFill>
            <a:blip r:embed="rId2"/>
            <a:srcRect l="19780" b="48838"/>
            <a:stretch>
              <a:fillRect/>
            </a:stretch>
          </p:blipFill>
          <p:spPr>
            <a:xfrm>
              <a:off x="473251" y="9750"/>
              <a:ext cx="1870904" cy="274439"/>
            </a:xfrm>
            <a:prstGeom prst="rect">
              <a:avLst/>
            </a:prstGeom>
            <a:ln w="12700" cap="flat">
              <a:noFill/>
              <a:miter lim="400000"/>
            </a:ln>
            <a:effectLst/>
          </p:spPr>
        </p:pic>
        <p:pic>
          <p:nvPicPr>
            <p:cNvPr id="440" name="Lang-Realty-Find-Your-Way-Home.png" descr="Lang-Realty-Find-Your-Way-Home.png"/>
            <p:cNvPicPr>
              <a:picLocks noChangeAspect="1"/>
            </p:cNvPicPr>
            <p:nvPr/>
          </p:nvPicPr>
          <p:blipFill>
            <a:blip r:embed="rId2"/>
            <a:srcRect r="79657" b="31039"/>
            <a:stretch>
              <a:fillRect/>
            </a:stretch>
          </p:blipFill>
          <p:spPr>
            <a:xfrm>
              <a:off x="-1" y="-1"/>
              <a:ext cx="474439" cy="369914"/>
            </a:xfrm>
            <a:prstGeom prst="rect">
              <a:avLst/>
            </a:prstGeom>
            <a:ln w="12700" cap="flat">
              <a:noFill/>
              <a:miter lim="400000"/>
            </a:ln>
            <a:effectLst/>
          </p:spPr>
        </p:pic>
      </p:grpSp>
      <p:pic>
        <p:nvPicPr>
          <p:cNvPr id="3" name="Picture 2">
            <a:extLst>
              <a:ext uri="{FF2B5EF4-FFF2-40B4-BE49-F238E27FC236}">
                <a16:creationId xmlns:a16="http://schemas.microsoft.com/office/drawing/2014/main" id="{929CE7C8-1E0D-21E6-65A6-34ADD62A1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0644" y="777332"/>
            <a:ext cx="4930711" cy="59610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438"/>
                                        </p:tgtEl>
                                        <p:attrNameLst>
                                          <p:attrName>style.visibility</p:attrName>
                                        </p:attrNameLst>
                                      </p:cBhvr>
                                      <p:to>
                                        <p:strVal val="visible"/>
                                      </p:to>
                                    </p:set>
                                    <p:anim calcmode="lin" valueType="num">
                                      <p:cBhvr>
                                        <p:cTn id="7" dur="1500" fill="hold"/>
                                        <p:tgtEl>
                                          <p:spTgt spid="438"/>
                                        </p:tgtEl>
                                        <p:attrNameLst>
                                          <p:attrName>ppt_w</p:attrName>
                                        </p:attrNameLst>
                                      </p:cBhvr>
                                      <p:tavLst>
                                        <p:tav tm="0">
                                          <p:val>
                                            <p:fltVal val="0"/>
                                          </p:val>
                                        </p:tav>
                                        <p:tav tm="100000">
                                          <p:val>
                                            <p:strVal val="#ppt_w"/>
                                          </p:val>
                                        </p:tav>
                                      </p:tavLst>
                                    </p:anim>
                                    <p:anim calcmode="lin" valueType="num">
                                      <p:cBhvr>
                                        <p:cTn id="8" dur="1500" fill="hold"/>
                                        <p:tgtEl>
                                          <p:spTgt spid="4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 grpId="0" animBg="1" advAuto="0"/>
    </p:bldLst>
  </p:timing>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luxury-home.png" id="444" name="luxury-home.png"/>
          <p:cNvPicPr>
            <a:picLocks noChangeAspect="1"/>
          </p:cNvPicPr>
          <p:nvPr/>
        </p:nvPicPr>
        <p:blipFill>
          <a:blip r:embed="rId2"/>
          <a:srcRect b="30" t="39"/>
          <a:stretch>
            <a:fillRect/>
          </a:stretch>
        </p:blipFill>
        <p:spPr>
          <a:xfrm>
            <a:off x="3803865" y="1548846"/>
            <a:ext cx="9144197" cy="5382679"/>
          </a:xfrm>
          <a:prstGeom prst="rect">
            <a:avLst/>
          </a:prstGeom>
          <a:ln w="12700">
            <a:miter lim="400000"/>
          </a:ln>
        </p:spPr>
      </p:pic>
      <p:sp>
        <p:nvSpPr>
          <p:cNvPr id="445" name="Circle"/>
          <p:cNvSpPr/>
          <p:nvPr/>
        </p:nvSpPr>
        <p:spPr>
          <a:xfrm>
            <a:off x="-6145129" y="2682607"/>
            <a:ext cx="12179304" cy="12179304"/>
          </a:xfrm>
          <a:prstGeom prst="ellipse">
            <a:avLst/>
          </a:prstGeom>
          <a:gradFill>
            <a:gsLst>
              <a:gs pos="0">
                <a:srgbClr val="56C8E0"/>
              </a:gs>
              <a:gs pos="143">
                <a:srgbClr val="6BCCF0"/>
              </a:gs>
              <a:gs pos="377">
                <a:srgbClr val="80D1FF"/>
              </a:gs>
              <a:gs pos="9071">
                <a:srgbClr val="B4E6FD"/>
              </a:gs>
              <a:gs pos="41881">
                <a:schemeClr val="accent1">
                  <a:hueOff val="-101989"/>
                  <a:satOff val="-20825"/>
                  <a:lumOff val="62820"/>
                </a:schemeClr>
              </a:gs>
            </a:gsLst>
            <a:lin ang="7369186"/>
          </a:gradFill>
          <a:ln w="12700">
            <a:miter lim="400000"/>
          </a:ln>
        </p:spPr>
        <p:txBody>
          <a:bodyPr anchor="ctr" bIns="45718" lIns="45718" rIns="45718" tIns="45718"/>
          <a:lstStyle/>
          <a:p>
            <a:pPr algn="ctr" defTabSz="914400">
              <a:defRPr sz="900">
                <a:solidFill>
                  <a:srgbClr val="FFFFFF"/>
                </a:solidFill>
                <a:latin typeface="Open Sans Light"/>
                <a:ea typeface="Open Sans Light"/>
                <a:cs typeface="Open Sans Light"/>
                <a:sym typeface="Open Sans Light"/>
              </a:defRPr>
            </a:pPr>
            <a:endParaRPr/>
          </a:p>
        </p:txBody>
      </p:sp>
      <p:sp>
        <p:nvSpPr>
          <p:cNvPr id="446" name="The Leader in Luxury Real Estate"/>
          <p:cNvSpPr txBox="1"/>
          <p:nvPr/>
        </p:nvSpPr>
        <p:spPr>
          <a:xfrm>
            <a:off x="1524000" y="436189"/>
            <a:ext cx="9144000" cy="655250"/>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anchor="ctr" bIns="45718" lIns="45718" rIns="45718" tIns="45718">
            <a:normAutofit/>
          </a:bodyPr>
          <a:lstStyle>
            <a:lvl1pPr algn="ctr" defTabSz="859492">
              <a:lnSpc>
                <a:spcPct val="90000"/>
              </a:lnSpc>
              <a:defRPr sz="3300">
                <a:solidFill>
                  <a:srgbClr val="000000"/>
                </a:solidFill>
                <a:latin typeface="Playfair Display Regular"/>
                <a:ea typeface="Playfair Display Regular"/>
                <a:cs typeface="Playfair Display Regular"/>
                <a:sym typeface="Playfair Display Regular"/>
              </a:defRPr>
            </a:lvl1pPr>
          </a:lstStyle>
          <a:p>
            <a:r>
              <a:t>The Leader in Luxury Real Estate</a:t>
            </a:r>
          </a:p>
        </p:txBody>
      </p:sp>
      <p:sp>
        <p:nvSpPr>
          <p:cNvPr id="447" name="A Global Community…"/>
          <p:cNvSpPr txBox="1"/>
          <p:nvPr/>
        </p:nvSpPr>
        <p:spPr>
          <a:xfrm>
            <a:off x="47583" y="3200148"/>
            <a:ext cx="2705912" cy="739139"/>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45718" lIns="45718" rIns="45718" tIns="45718" wrap="none">
            <a:spAutoFit/>
          </a:bodyPr>
          <a:lstStyle/>
          <a:p>
            <a:pPr>
              <a:lnSpc>
                <a:spcPct val="70000"/>
              </a:lnSpc>
              <a:defRPr sz="2200">
                <a:solidFill>
                  <a:srgbClr val="000000"/>
                </a:solidFill>
                <a:latin typeface="Playfair Display Regular"/>
                <a:ea typeface="Playfair Display Regular"/>
                <a:cs typeface="Playfair Display Regular"/>
                <a:sym typeface="Playfair Display Regular"/>
              </a:defRPr>
            </a:pPr>
            <a:r>
              <a:t>A Global Community</a:t>
            </a:r>
          </a:p>
          <a:p>
            <a:pPr>
              <a:lnSpc>
                <a:spcPct val="70000"/>
              </a:lnSpc>
              <a:defRPr sz="2200">
                <a:solidFill>
                  <a:srgbClr val="000000"/>
                </a:solidFill>
                <a:latin typeface="Playfair Display Regular"/>
                <a:ea typeface="Playfair Display Regular"/>
                <a:cs typeface="Playfair Display Regular"/>
                <a:sym typeface="Playfair Display Regular"/>
              </a:defRPr>
            </a:pPr>
            <a:r>
              <a:t>Of Local Experts</a:t>
            </a:r>
          </a:p>
        </p:txBody>
      </p:sp>
      <p:sp>
        <p:nvSpPr>
          <p:cNvPr id="448" name="The global relationships cultivated through…"/>
          <p:cNvSpPr txBox="1"/>
          <p:nvPr/>
        </p:nvSpPr>
        <p:spPr>
          <a:xfrm>
            <a:off x="111577" y="4191800"/>
            <a:ext cx="4050147" cy="523239"/>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45718" lIns="45718" rIns="45718" tIns="45718">
            <a:spAutoFit/>
          </a:bodyPr>
          <a:lstStyle>
            <a:lvl1pPr>
              <a:defRPr sz="1200">
                <a:solidFill>
                  <a:srgbClr val="000000"/>
                </a:solidFill>
                <a:latin typeface="Open Sans Light"/>
                <a:ea typeface="Open Sans Light"/>
                <a:cs typeface="Open Sans Light"/>
                <a:sym typeface="Open Sans Light"/>
              </a:defRPr>
            </a:lvl1pPr>
          </a:lstStyle>
          <a:p>
            <a:r>
              <a:t>• We have more properties over $1 Million USD than any other competitor</a:t>
            </a:r>
          </a:p>
        </p:txBody>
      </p:sp>
      <p:sp>
        <p:nvSpPr>
          <p:cNvPr id="449" name="Member Offices…………………………….35+ Countries"/>
          <p:cNvSpPr txBox="1"/>
          <p:nvPr/>
        </p:nvSpPr>
        <p:spPr>
          <a:xfrm>
            <a:off x="132296" y="3924710"/>
            <a:ext cx="2302458" cy="332739"/>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45718" lIns="45718" rIns="45718" tIns="45718" wrap="none">
            <a:spAutoFit/>
          </a:bodyPr>
          <a:lstStyle>
            <a:lvl1pPr>
              <a:defRPr sz="1400">
                <a:solidFill>
                  <a:srgbClr val="000000"/>
                </a:solidFill>
                <a:latin typeface="Playfair Display Regular"/>
                <a:ea typeface="Playfair Display Regular"/>
                <a:cs typeface="Playfair Display Regular"/>
                <a:sym typeface="Playfair Display Regular"/>
              </a:defRPr>
            </a:lvl1pPr>
          </a:lstStyle>
          <a:p>
            <a:r>
              <a:t>Unmatched Global Network</a:t>
            </a:r>
          </a:p>
        </p:txBody>
      </p:sp>
      <p:sp>
        <p:nvSpPr>
          <p:cNvPr id="450" name="The global relationships cultivated through…"/>
          <p:cNvSpPr txBox="1"/>
          <p:nvPr/>
        </p:nvSpPr>
        <p:spPr>
          <a:xfrm>
            <a:off x="131156" y="4656903"/>
            <a:ext cx="3208024" cy="307339"/>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45718" lIns="45718" rIns="45718" tIns="45718" wrap="none">
            <a:spAutoFit/>
          </a:bodyPr>
          <a:lstStyle>
            <a:lvl1pPr>
              <a:defRPr sz="1200">
                <a:solidFill>
                  <a:srgbClr val="000000"/>
                </a:solidFill>
                <a:latin typeface="Open Sans Light"/>
                <a:ea typeface="Open Sans Light"/>
                <a:cs typeface="Open Sans Light"/>
                <a:sym typeface="Open Sans Light"/>
              </a:defRPr>
            </a:lvl1pPr>
          </a:lstStyle>
          <a:p>
            <a:r>
              <a:t>• 38 Countries and 125,000+ Sales Associates</a:t>
            </a:r>
          </a:p>
        </p:txBody>
      </p:sp>
      <p:sp>
        <p:nvSpPr>
          <p:cNvPr id="451" name="The global relationships cultivated through…"/>
          <p:cNvSpPr txBox="1"/>
          <p:nvPr/>
        </p:nvSpPr>
        <p:spPr>
          <a:xfrm>
            <a:off x="122543" y="4906107"/>
            <a:ext cx="4742945" cy="307339"/>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45718" lIns="45718" rIns="45718" tIns="45718">
            <a:spAutoFit/>
          </a:bodyPr>
          <a:lstStyle/>
          <a:p>
            <a:pPr>
              <a:defRPr sz="1200">
                <a:solidFill>
                  <a:srgbClr val="000000"/>
                </a:solidFill>
                <a:latin typeface="Open Sans Light"/>
                <a:ea typeface="Open Sans Light"/>
                <a:cs typeface="Open Sans Light"/>
                <a:sym typeface="Open Sans Light"/>
              </a:defRPr>
            </a:pPr>
            <a:r>
              <a:t>• </a:t>
            </a:r>
            <a:r>
              <a:rPr u="sng">
                <a:solidFill>
                  <a:srgbClr val="0000FF"/>
                </a:solidFill>
                <a:uFill>
                  <a:solidFill>
                    <a:srgbClr val="0000FF"/>
                  </a:solidFill>
                </a:uFill>
                <a:hlinkClick r:id="rId3"/>
              </a:rPr>
              <a:t>LuxuryRealEstate.com</a:t>
            </a:r>
            <a:r>
              <a:t>'s top visiting countries/territories: 230</a:t>
            </a:r>
          </a:p>
        </p:txBody>
      </p:sp>
      <p:sp>
        <p:nvSpPr>
          <p:cNvPr id="452" name="Member Offices…………………………….35+ Countries"/>
          <p:cNvSpPr txBox="1"/>
          <p:nvPr/>
        </p:nvSpPr>
        <p:spPr>
          <a:xfrm>
            <a:off x="134572" y="5389514"/>
            <a:ext cx="2397225" cy="332739"/>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45718" lIns="45718" rIns="45718" tIns="45718" wrap="none">
            <a:spAutoFit/>
          </a:bodyPr>
          <a:lstStyle>
            <a:lvl1pPr>
              <a:defRPr sz="1400">
                <a:solidFill>
                  <a:srgbClr val="000000"/>
                </a:solidFill>
                <a:latin typeface="Playfair Display Regular"/>
                <a:ea typeface="Playfair Display Regular"/>
                <a:cs typeface="Playfair Display Regular"/>
                <a:sym typeface="Playfair Display Regular"/>
              </a:defRPr>
            </a:lvl1pPr>
          </a:lstStyle>
          <a:p>
            <a:r>
              <a:t>Luxury Real Estate Magazine</a:t>
            </a:r>
          </a:p>
        </p:txBody>
      </p:sp>
      <p:sp>
        <p:nvSpPr>
          <p:cNvPr id="453" name="The global relationships cultivated through…"/>
          <p:cNvSpPr txBox="1"/>
          <p:nvPr/>
        </p:nvSpPr>
        <p:spPr>
          <a:xfrm>
            <a:off x="185470" y="5681859"/>
            <a:ext cx="5035289" cy="307339"/>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45718" lIns="45718" rIns="45718" tIns="45718">
            <a:spAutoFit/>
          </a:bodyPr>
          <a:lstStyle>
            <a:lvl1pPr>
              <a:defRPr sz="1200">
                <a:solidFill>
                  <a:srgbClr val="000000"/>
                </a:solidFill>
                <a:latin typeface="Open Sans Light"/>
                <a:ea typeface="Open Sans Light"/>
                <a:cs typeface="Open Sans Light"/>
                <a:sym typeface="Open Sans Light"/>
              </a:defRPr>
            </a:lvl1pPr>
          </a:lstStyle>
          <a:p>
            <a:r>
              <a:t>• Distribution of 50,000 to high-net worth individuals around the world</a:t>
            </a:r>
          </a:p>
        </p:txBody>
      </p:sp>
      <p:sp>
        <p:nvSpPr>
          <p:cNvPr id="454" name="The global relationships cultivated through…"/>
          <p:cNvSpPr txBox="1"/>
          <p:nvPr/>
        </p:nvSpPr>
        <p:spPr>
          <a:xfrm>
            <a:off x="199462" y="5873448"/>
            <a:ext cx="4122042" cy="307339"/>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45718" lIns="45718" rIns="45718" tIns="45718">
            <a:spAutoFit/>
          </a:bodyPr>
          <a:lstStyle>
            <a:lvl1pPr>
              <a:defRPr sz="1200">
                <a:solidFill>
                  <a:srgbClr val="000000"/>
                </a:solidFill>
                <a:latin typeface="Open Sans Light"/>
                <a:ea typeface="Open Sans Light"/>
                <a:cs typeface="Open Sans Light"/>
                <a:sym typeface="Open Sans Light"/>
              </a:defRPr>
            </a:lvl1pPr>
          </a:lstStyle>
          <a:p>
            <a:r>
              <a:t>• On international news stands in over 80 countries</a:t>
            </a:r>
          </a:p>
        </p:txBody>
      </p:sp>
      <p:sp>
        <p:nvSpPr>
          <p:cNvPr id="455" name="The global relationships cultivated through…"/>
          <p:cNvSpPr txBox="1"/>
          <p:nvPr/>
        </p:nvSpPr>
        <p:spPr>
          <a:xfrm>
            <a:off x="203040" y="6065037"/>
            <a:ext cx="4114886" cy="307339"/>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45718" lIns="45718" rIns="45718" tIns="45718">
            <a:spAutoFit/>
          </a:bodyPr>
          <a:lstStyle>
            <a:lvl1pPr>
              <a:defRPr sz="1200">
                <a:solidFill>
                  <a:srgbClr val="000000"/>
                </a:solidFill>
                <a:latin typeface="Open Sans Light"/>
                <a:ea typeface="Open Sans Light"/>
                <a:cs typeface="Open Sans Light"/>
                <a:sym typeface="Open Sans Light"/>
              </a:defRPr>
            </a:lvl1pPr>
          </a:lstStyle>
          <a:p>
            <a:r>
              <a:t>• In International Airline Lounges around the world</a:t>
            </a:r>
          </a:p>
        </p:txBody>
      </p:sp>
      <p:sp>
        <p:nvSpPr>
          <p:cNvPr id="456" name="The global relationships cultivated through…"/>
          <p:cNvSpPr txBox="1"/>
          <p:nvPr/>
        </p:nvSpPr>
        <p:spPr>
          <a:xfrm>
            <a:off x="203040" y="6256626"/>
            <a:ext cx="4050147" cy="307339"/>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45718" lIns="45718" rIns="45718" tIns="45718">
            <a:spAutoFit/>
          </a:bodyPr>
          <a:lstStyle>
            <a:lvl1pPr>
              <a:defRPr sz="1200">
                <a:solidFill>
                  <a:srgbClr val="000000"/>
                </a:solidFill>
                <a:latin typeface="Open Sans Light"/>
                <a:ea typeface="Open Sans Light"/>
                <a:cs typeface="Open Sans Light"/>
                <a:sym typeface="Open Sans Light"/>
              </a:defRPr>
            </a:lvl1pPr>
          </a:lstStyle>
          <a:p>
            <a:r>
              <a:t>• Sent to entertainment industry,  celebrities, and more</a:t>
            </a:r>
          </a:p>
        </p:txBody>
      </p:sp>
      <p:sp>
        <p:nvSpPr>
          <p:cNvPr id="457" name="The global relationships cultivated through…"/>
          <p:cNvSpPr txBox="1"/>
          <p:nvPr/>
        </p:nvSpPr>
        <p:spPr>
          <a:xfrm>
            <a:off x="203040" y="6448216"/>
            <a:ext cx="4114886" cy="307339"/>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45718" lIns="45718" rIns="45718" tIns="45718">
            <a:spAutoFit/>
          </a:bodyPr>
          <a:lstStyle>
            <a:lvl1pPr>
              <a:defRPr sz="1200">
                <a:solidFill>
                  <a:srgbClr val="000000"/>
                </a:solidFill>
                <a:latin typeface="Open Sans Light"/>
                <a:ea typeface="Open Sans Light"/>
                <a:cs typeface="Open Sans Light"/>
                <a:sym typeface="Open Sans Light"/>
              </a:defRPr>
            </a:lvl1pPr>
          </a:lstStyle>
          <a:p>
            <a:r>
              <a:t>• Email and Digital distribution of 400,000</a:t>
            </a:r>
          </a:p>
        </p:txBody>
      </p:sp>
      <p:graphicFrame>
        <p:nvGraphicFramePr>
          <p:cNvPr id="458" name="3D Pie Chart"/>
          <p:cNvGraphicFramePr/>
          <p:nvPr/>
        </p:nvGraphicFramePr>
        <p:xfrm>
          <a:off x="5103246" y="1987888"/>
          <a:ext cx="4687071" cy="4931062"/>
        </p:xfrm>
        <a:graphic>
          <a:graphicData uri="http://schemas.openxmlformats.org/drawingml/2006/chart">
            <c:chart xmlns:c="http://schemas.openxmlformats.org/drawingml/2006/chart" xmlns:r="http://schemas.openxmlformats.org/officeDocument/2006/relationships" r:id="rId4"/>
          </a:graphicData>
        </a:graphic>
      </p:graphicFrame>
      <p:pic>
        <p:nvPicPr>
          <p:cNvPr descr="global-map.png" id="459" name="global-map.png"/>
          <p:cNvPicPr>
            <a:picLocks noChangeAspect="1"/>
          </p:cNvPicPr>
          <p:nvPr/>
        </p:nvPicPr>
        <p:blipFill>
          <a:blip r:embed="rId5"/>
          <a:stretch>
            <a:fillRect/>
          </a:stretch>
        </p:blipFill>
        <p:spPr>
          <a:xfrm>
            <a:off x="1339484" y="994776"/>
            <a:ext cx="5338316" cy="3559316"/>
          </a:xfrm>
          <a:prstGeom prst="rect">
            <a:avLst/>
          </a:prstGeom>
          <a:ln w="12700">
            <a:miter lim="400000"/>
          </a:ln>
        </p:spPr>
      </p:pic>
      <p:pic>
        <p:nvPicPr>
          <p:cNvPr descr="Lang-Realty-White.png" id="460" name="Lang-Realty-White.png"/>
          <p:cNvPicPr>
            <a:picLocks noChangeAspect="1"/>
          </p:cNvPicPr>
          <p:nvPr/>
        </p:nvPicPr>
        <p:blipFill>
          <a:blip r:embed="rId6"/>
          <a:stretch>
            <a:fillRect/>
          </a:stretch>
        </p:blipFill>
        <p:spPr>
          <a:xfrm>
            <a:off x="9858965" y="6371420"/>
            <a:ext cx="2173062" cy="338699"/>
          </a:xfrm>
          <a:prstGeom prst="rect">
            <a:avLst/>
          </a:prstGeom>
          <a:ln w="12700">
            <a:miter lim="400000"/>
          </a:ln>
        </p:spPr>
      </p:pic>
      <p:pic>
        <p:nvPicPr>
          <p:cNvPr descr="lre-logo-white.png" id="461" name="lre-logo-white.png"/>
          <p:cNvPicPr>
            <a:picLocks noChangeAspect="1"/>
          </p:cNvPicPr>
          <p:nvPr/>
        </p:nvPicPr>
        <p:blipFill>
          <a:blip r:embed="rId7"/>
          <a:srcRect b="12" t="12"/>
          <a:stretch>
            <a:fillRect/>
          </a:stretch>
        </p:blipFill>
        <p:spPr>
          <a:xfrm>
            <a:off x="8078258" y="4050349"/>
            <a:ext cx="1072831" cy="37976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 xmlns:a14="http://schemas.microsoft.com/office/drawing/2010/main" xmlns:m="http://schemas.openxmlformats.org/officeDocument/2006/math">
      <p:transition spd="med">
        <p:fade/>
      </p:transition>
    </mc:Fallback>
  </mc:AlternateContent>
  <p:timing>
    <p:tnLst>
      <p:par>
        <p:cTn dur="indefinite" fill="hold" id="1" nodeType="tmRoot" restart="never">
          <p:childTnLst>
            <p:seq concurrent="1" nextAc="seek" prevAc="none">
              <p:cTn dur="indefinite" fill="hold"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23" presetSubtype="16">
                                  <p:stCondLst>
                                    <p:cond delay="100"/>
                                  </p:stCondLst>
                                  <p:iterate>
                                    <p:tmAbs val="0"/>
                                  </p:iterate>
                                  <p:childTnLst>
                                    <p:set>
                                      <p:cBhvr>
                                        <p:cTn fill="hold" id="6"/>
                                        <p:tgtEl>
                                          <p:spTgt spid="446"/>
                                        </p:tgtEl>
                                        <p:attrNameLst>
                                          <p:attrName>style.visibility</p:attrName>
                                        </p:attrNameLst>
                                      </p:cBhvr>
                                      <p:to>
                                        <p:strVal val="visible"/>
                                      </p:to>
                                    </p:set>
                                    <p:anim calcmode="lin" valueType="num">
                                      <p:cBhvr>
                                        <p:cTn dur="2500" fill="hold" id="7"/>
                                        <p:tgtEl>
                                          <p:spTgt spid="446"/>
                                        </p:tgtEl>
                                        <p:attrNameLst>
                                          <p:attrName>ppt_w</p:attrName>
                                        </p:attrNameLst>
                                      </p:cBhvr>
                                      <p:tavLst>
                                        <p:tav tm="0">
                                          <p:val>
                                            <p:fltVal val="0"/>
                                          </p:val>
                                        </p:tav>
                                        <p:tav tm="100000">
                                          <p:val>
                                            <p:strVal val="#ppt_w"/>
                                          </p:val>
                                        </p:tav>
                                      </p:tavLst>
                                    </p:anim>
                                    <p:anim calcmode="lin" valueType="num">
                                      <p:cBhvr>
                                        <p:cTn dur="2500" fill="hold" id="8"/>
                                        <p:tgtEl>
                                          <p:spTgt spid="446"/>
                                        </p:tgtEl>
                                        <p:attrNameLst>
                                          <p:attrName>ppt_h</p:attrName>
                                        </p:attrNameLst>
                                      </p:cBhvr>
                                      <p:tavLst>
                                        <p:tav tm="0">
                                          <p:val>
                                            <p:fltVal val="0"/>
                                          </p:val>
                                        </p:tav>
                                        <p:tav tm="100000">
                                          <p:val>
                                            <p:strVal val="#ppt_h"/>
                                          </p:val>
                                        </p:tav>
                                      </p:tavLst>
                                    </p:anim>
                                  </p:childTnLst>
                                </p:cTn>
                              </p:par>
                            </p:childTnLst>
                          </p:cTn>
                        </p:par>
                        <p:par>
                          <p:cTn fill="hold" id="9">
                            <p:stCondLst>
                              <p:cond delay="2600"/>
                            </p:stCondLst>
                            <p:childTnLst>
                              <p:par>
                                <p:cTn fill="hold" grpId="0" id="10" nodeType="afterEffect" presetClass="entr" presetID="22" presetSubtype="8">
                                  <p:stCondLst>
                                    <p:cond delay="100"/>
                                  </p:stCondLst>
                                  <p:iterate>
                                    <p:tmAbs val="0"/>
                                  </p:iterate>
                                  <p:childTnLst>
                                    <p:set>
                                      <p:cBhvr>
                                        <p:cTn fill="hold" id="11"/>
                                        <p:tgtEl>
                                          <p:spTgt spid="444"/>
                                        </p:tgtEl>
                                        <p:attrNameLst>
                                          <p:attrName>style.visibility</p:attrName>
                                        </p:attrNameLst>
                                      </p:cBhvr>
                                      <p:to>
                                        <p:strVal val="visible"/>
                                      </p:to>
                                    </p:set>
                                    <p:animEffect filter="wipe(left)" transition="in">
                                      <p:cBhvr>
                                        <p:cTn dur="1750" id="12"/>
                                        <p:tgtEl>
                                          <p:spTgt spid="444"/>
                                        </p:tgtEl>
                                      </p:cBhvr>
                                    </p:animEffect>
                                  </p:childTnLst>
                                </p:cTn>
                              </p:par>
                            </p:childTnLst>
                          </p:cTn>
                        </p:par>
                        <p:par>
                          <p:cTn fill="hold" id="13">
                            <p:stCondLst>
                              <p:cond delay="4450"/>
                            </p:stCondLst>
                            <p:childTnLst>
                              <p:par>
                                <p:cTn fill="hold" grpId="0" id="14" nodeType="afterEffect" presetClass="entr" presetID="4" presetSubtype="32">
                                  <p:stCondLst>
                                    <p:cond delay="0"/>
                                  </p:stCondLst>
                                  <p:iterate>
                                    <p:tmAbs val="0"/>
                                  </p:iterate>
                                  <p:childTnLst>
                                    <p:set>
                                      <p:cBhvr>
                                        <p:cTn fill="hold" id="15"/>
                                        <p:tgtEl>
                                          <p:spTgt spid="445"/>
                                        </p:tgtEl>
                                        <p:attrNameLst>
                                          <p:attrName>style.visibility</p:attrName>
                                        </p:attrNameLst>
                                      </p:cBhvr>
                                      <p:to>
                                        <p:strVal val="visible"/>
                                      </p:to>
                                    </p:set>
                                    <p:animEffect filter="box(out)" transition="in">
                                      <p:cBhvr>
                                        <p:cTn dur="2000" id="16"/>
                                        <p:tgtEl>
                                          <p:spTgt spid="445"/>
                                        </p:tgtEl>
                                      </p:cBhvr>
                                    </p:animEffect>
                                  </p:childTnLst>
                                </p:cTn>
                              </p:par>
                            </p:childTnLst>
                          </p:cTn>
                        </p:par>
                        <p:par>
                          <p:cTn fill="hold" id="17">
                            <p:stCondLst>
                              <p:cond delay="6450"/>
                            </p:stCondLst>
                            <p:childTnLst>
                              <p:par>
                                <p:cTn fill="hold" grpId="0" id="18" nodeType="afterEffect" presetClass="entr" presetID="4" presetSubtype="32">
                                  <p:stCondLst>
                                    <p:cond delay="0"/>
                                  </p:stCondLst>
                                  <p:iterate>
                                    <p:tmAbs val="0"/>
                                  </p:iterate>
                                  <p:childTnLst>
                                    <p:set>
                                      <p:cBhvr>
                                        <p:cTn fill="hold" id="19"/>
                                        <p:tgtEl>
                                          <p:spTgt spid="459"/>
                                        </p:tgtEl>
                                        <p:attrNameLst>
                                          <p:attrName>style.visibility</p:attrName>
                                        </p:attrNameLst>
                                      </p:cBhvr>
                                      <p:to>
                                        <p:strVal val="visible"/>
                                      </p:to>
                                    </p:set>
                                    <p:animEffect filter="box(out)" transition="in">
                                      <p:cBhvr>
                                        <p:cTn dur="1000" id="20"/>
                                        <p:tgtEl>
                                          <p:spTgt spid="459"/>
                                        </p:tgtEl>
                                      </p:cBhvr>
                                    </p:animEffect>
                                  </p:childTnLst>
                                </p:cTn>
                              </p:par>
                            </p:childTnLst>
                          </p:cTn>
                        </p:par>
                        <p:par>
                          <p:cTn fill="hold" id="21">
                            <p:stCondLst>
                              <p:cond delay="7450"/>
                            </p:stCondLst>
                            <p:childTnLst>
                              <p:par>
                                <p:cTn fill="hold" grpId="0" id="22" nodeType="afterEffect" presetClass="entr" presetID="23" presetSubtype="16">
                                  <p:stCondLst>
                                    <p:cond delay="0"/>
                                  </p:stCondLst>
                                  <p:iterate>
                                    <p:tmAbs val="0"/>
                                  </p:iterate>
                                  <p:childTnLst>
                                    <p:set>
                                      <p:cBhvr>
                                        <p:cTn fill="hold" id="23"/>
                                        <p:tgtEl>
                                          <p:spTgt spid="447"/>
                                        </p:tgtEl>
                                        <p:attrNameLst>
                                          <p:attrName>style.visibility</p:attrName>
                                        </p:attrNameLst>
                                      </p:cBhvr>
                                      <p:to>
                                        <p:strVal val="visible"/>
                                      </p:to>
                                    </p:set>
                                    <p:anim calcmode="lin" valueType="num">
                                      <p:cBhvr>
                                        <p:cTn dur="1500" fill="hold" id="24"/>
                                        <p:tgtEl>
                                          <p:spTgt spid="447"/>
                                        </p:tgtEl>
                                        <p:attrNameLst>
                                          <p:attrName>ppt_w</p:attrName>
                                        </p:attrNameLst>
                                      </p:cBhvr>
                                      <p:tavLst>
                                        <p:tav tm="0">
                                          <p:val>
                                            <p:fltVal val="0"/>
                                          </p:val>
                                        </p:tav>
                                        <p:tav tm="100000">
                                          <p:val>
                                            <p:strVal val="#ppt_w"/>
                                          </p:val>
                                        </p:tav>
                                      </p:tavLst>
                                    </p:anim>
                                    <p:anim calcmode="lin" valueType="num">
                                      <p:cBhvr>
                                        <p:cTn dur="1500" fill="hold" id="25"/>
                                        <p:tgtEl>
                                          <p:spTgt spid="447"/>
                                        </p:tgtEl>
                                        <p:attrNameLst>
                                          <p:attrName>ppt_h</p:attrName>
                                        </p:attrNameLst>
                                      </p:cBhvr>
                                      <p:tavLst>
                                        <p:tav tm="0">
                                          <p:val>
                                            <p:fltVal val="0"/>
                                          </p:val>
                                        </p:tav>
                                        <p:tav tm="100000">
                                          <p:val>
                                            <p:strVal val="#ppt_h"/>
                                          </p:val>
                                        </p:tav>
                                      </p:tavLst>
                                    </p:anim>
                                  </p:childTnLst>
                                </p:cTn>
                              </p:par>
                            </p:childTnLst>
                          </p:cTn>
                        </p:par>
                        <p:par>
                          <p:cTn fill="hold" id="26">
                            <p:stCondLst>
                              <p:cond delay="8950"/>
                            </p:stCondLst>
                            <p:childTnLst>
                              <p:par>
                                <p:cTn fill="hold" grpId="0" id="27" nodeType="afterEffect" presetClass="entr" presetID="22" presetSubtype="8">
                                  <p:stCondLst>
                                    <p:cond delay="0"/>
                                  </p:stCondLst>
                                  <p:iterate>
                                    <p:tmAbs val="0"/>
                                  </p:iterate>
                                  <p:childTnLst>
                                    <p:set>
                                      <p:cBhvr>
                                        <p:cTn fill="hold" id="28"/>
                                        <p:tgtEl>
                                          <p:spTgt spid="449"/>
                                        </p:tgtEl>
                                        <p:attrNameLst>
                                          <p:attrName>style.visibility</p:attrName>
                                        </p:attrNameLst>
                                      </p:cBhvr>
                                      <p:to>
                                        <p:strVal val="visible"/>
                                      </p:to>
                                    </p:set>
                                    <p:animEffect filter="wipe(left)" transition="in">
                                      <p:cBhvr>
                                        <p:cTn dur="1000" id="29"/>
                                        <p:tgtEl>
                                          <p:spTgt spid="449"/>
                                        </p:tgtEl>
                                      </p:cBhvr>
                                    </p:animEffect>
                                  </p:childTnLst>
                                </p:cTn>
                              </p:par>
                            </p:childTnLst>
                          </p:cTn>
                        </p:par>
                        <p:par>
                          <p:cTn fill="hold" id="30">
                            <p:stCondLst>
                              <p:cond delay="9950"/>
                            </p:stCondLst>
                            <p:childTnLst>
                              <p:par>
                                <p:cTn fill="hold" grpId="0" id="31" nodeType="afterEffect" presetClass="entr" presetID="2" presetSubtype="8">
                                  <p:stCondLst>
                                    <p:cond delay="0"/>
                                  </p:stCondLst>
                                  <p:iterate>
                                    <p:tmAbs val="0"/>
                                  </p:iterate>
                                  <p:childTnLst>
                                    <p:set>
                                      <p:cBhvr>
                                        <p:cTn fill="hold" id="32"/>
                                        <p:tgtEl>
                                          <p:spTgt spid="448"/>
                                        </p:tgtEl>
                                        <p:attrNameLst>
                                          <p:attrName>style.visibility</p:attrName>
                                        </p:attrNameLst>
                                      </p:cBhvr>
                                      <p:to>
                                        <p:strVal val="visible"/>
                                      </p:to>
                                    </p:set>
                                    <p:anim calcmode="lin" valueType="num">
                                      <p:cBhvr>
                                        <p:cTn dur="1000" fill="hold" id="33"/>
                                        <p:tgtEl>
                                          <p:spTgt spid="448"/>
                                        </p:tgtEl>
                                        <p:attrNameLst>
                                          <p:attrName>ppt_x</p:attrName>
                                        </p:attrNameLst>
                                      </p:cBhvr>
                                      <p:tavLst>
                                        <p:tav tm="0">
                                          <p:val>
                                            <p:strVal val="0-#ppt_w/2"/>
                                          </p:val>
                                        </p:tav>
                                        <p:tav tm="100000">
                                          <p:val>
                                            <p:strVal val="#ppt_x"/>
                                          </p:val>
                                        </p:tav>
                                      </p:tavLst>
                                    </p:anim>
                                    <p:anim calcmode="lin" valueType="num">
                                      <p:cBhvr>
                                        <p:cTn dur="1000" fill="hold" id="34"/>
                                        <p:tgtEl>
                                          <p:spTgt spid="448"/>
                                        </p:tgtEl>
                                        <p:attrNameLst>
                                          <p:attrName>ppt_y</p:attrName>
                                        </p:attrNameLst>
                                      </p:cBhvr>
                                      <p:tavLst>
                                        <p:tav tm="0">
                                          <p:val>
                                            <p:strVal val="#ppt_y"/>
                                          </p:val>
                                        </p:tav>
                                        <p:tav tm="100000">
                                          <p:val>
                                            <p:strVal val="#ppt_y"/>
                                          </p:val>
                                        </p:tav>
                                      </p:tavLst>
                                    </p:anim>
                                  </p:childTnLst>
                                </p:cTn>
                              </p:par>
                            </p:childTnLst>
                          </p:cTn>
                        </p:par>
                        <p:par>
                          <p:cTn fill="hold" id="35">
                            <p:stCondLst>
                              <p:cond delay="10950"/>
                            </p:stCondLst>
                            <p:childTnLst>
                              <p:par>
                                <p:cTn fill="hold" grpId="0" id="36" nodeType="afterEffect" presetClass="entr" presetID="2" presetSubtype="8">
                                  <p:stCondLst>
                                    <p:cond delay="0"/>
                                  </p:stCondLst>
                                  <p:iterate>
                                    <p:tmAbs val="0"/>
                                  </p:iterate>
                                  <p:childTnLst>
                                    <p:set>
                                      <p:cBhvr>
                                        <p:cTn fill="hold" id="37"/>
                                        <p:tgtEl>
                                          <p:spTgt spid="450"/>
                                        </p:tgtEl>
                                        <p:attrNameLst>
                                          <p:attrName>style.visibility</p:attrName>
                                        </p:attrNameLst>
                                      </p:cBhvr>
                                      <p:to>
                                        <p:strVal val="visible"/>
                                      </p:to>
                                    </p:set>
                                    <p:anim calcmode="lin" valueType="num">
                                      <p:cBhvr>
                                        <p:cTn dur="1000" fill="hold" id="38"/>
                                        <p:tgtEl>
                                          <p:spTgt spid="450"/>
                                        </p:tgtEl>
                                        <p:attrNameLst>
                                          <p:attrName>ppt_x</p:attrName>
                                        </p:attrNameLst>
                                      </p:cBhvr>
                                      <p:tavLst>
                                        <p:tav tm="0">
                                          <p:val>
                                            <p:strVal val="0-#ppt_w/2"/>
                                          </p:val>
                                        </p:tav>
                                        <p:tav tm="100000">
                                          <p:val>
                                            <p:strVal val="#ppt_x"/>
                                          </p:val>
                                        </p:tav>
                                      </p:tavLst>
                                    </p:anim>
                                    <p:anim calcmode="lin" valueType="num">
                                      <p:cBhvr>
                                        <p:cTn dur="1000" fill="hold" id="39"/>
                                        <p:tgtEl>
                                          <p:spTgt spid="450"/>
                                        </p:tgtEl>
                                        <p:attrNameLst>
                                          <p:attrName>ppt_y</p:attrName>
                                        </p:attrNameLst>
                                      </p:cBhvr>
                                      <p:tavLst>
                                        <p:tav tm="0">
                                          <p:val>
                                            <p:strVal val="#ppt_y"/>
                                          </p:val>
                                        </p:tav>
                                        <p:tav tm="100000">
                                          <p:val>
                                            <p:strVal val="#ppt_y"/>
                                          </p:val>
                                        </p:tav>
                                      </p:tavLst>
                                    </p:anim>
                                  </p:childTnLst>
                                </p:cTn>
                              </p:par>
                            </p:childTnLst>
                          </p:cTn>
                        </p:par>
                        <p:par>
                          <p:cTn fill="hold" id="40">
                            <p:stCondLst>
                              <p:cond delay="11950"/>
                            </p:stCondLst>
                            <p:childTnLst>
                              <p:par>
                                <p:cTn fill="hold" grpId="0" id="41" nodeType="afterEffect" presetClass="entr" presetID="2" presetSubtype="8">
                                  <p:stCondLst>
                                    <p:cond delay="0"/>
                                  </p:stCondLst>
                                  <p:iterate>
                                    <p:tmAbs val="0"/>
                                  </p:iterate>
                                  <p:childTnLst>
                                    <p:set>
                                      <p:cBhvr>
                                        <p:cTn fill="hold" id="42"/>
                                        <p:tgtEl>
                                          <p:spTgt spid="451"/>
                                        </p:tgtEl>
                                        <p:attrNameLst>
                                          <p:attrName>style.visibility</p:attrName>
                                        </p:attrNameLst>
                                      </p:cBhvr>
                                      <p:to>
                                        <p:strVal val="visible"/>
                                      </p:to>
                                    </p:set>
                                    <p:anim calcmode="lin" valueType="num">
                                      <p:cBhvr>
                                        <p:cTn dur="1000" fill="hold" id="43"/>
                                        <p:tgtEl>
                                          <p:spTgt spid="451"/>
                                        </p:tgtEl>
                                        <p:attrNameLst>
                                          <p:attrName>ppt_x</p:attrName>
                                        </p:attrNameLst>
                                      </p:cBhvr>
                                      <p:tavLst>
                                        <p:tav tm="0">
                                          <p:val>
                                            <p:strVal val="0-#ppt_w/2"/>
                                          </p:val>
                                        </p:tav>
                                        <p:tav tm="100000">
                                          <p:val>
                                            <p:strVal val="#ppt_x"/>
                                          </p:val>
                                        </p:tav>
                                      </p:tavLst>
                                    </p:anim>
                                    <p:anim calcmode="lin" valueType="num">
                                      <p:cBhvr>
                                        <p:cTn dur="1000" fill="hold" id="44"/>
                                        <p:tgtEl>
                                          <p:spTgt spid="451"/>
                                        </p:tgtEl>
                                        <p:attrNameLst>
                                          <p:attrName>ppt_y</p:attrName>
                                        </p:attrNameLst>
                                      </p:cBhvr>
                                      <p:tavLst>
                                        <p:tav tm="0">
                                          <p:val>
                                            <p:strVal val="#ppt_y"/>
                                          </p:val>
                                        </p:tav>
                                        <p:tav tm="100000">
                                          <p:val>
                                            <p:strVal val="#ppt_y"/>
                                          </p:val>
                                        </p:tav>
                                      </p:tavLst>
                                    </p:anim>
                                  </p:childTnLst>
                                </p:cTn>
                              </p:par>
                            </p:childTnLst>
                          </p:cTn>
                        </p:par>
                        <p:par>
                          <p:cTn fill="hold" id="45">
                            <p:stCondLst>
                              <p:cond delay="12950"/>
                            </p:stCondLst>
                            <p:childTnLst>
                              <p:par>
                                <p:cTn fill="hold" grpId="0" id="46" nodeType="afterEffect" presetClass="entr" presetID="22" presetSubtype="8">
                                  <p:stCondLst>
                                    <p:cond delay="0"/>
                                  </p:stCondLst>
                                  <p:iterate>
                                    <p:tmAbs val="0"/>
                                  </p:iterate>
                                  <p:childTnLst>
                                    <p:set>
                                      <p:cBhvr>
                                        <p:cTn fill="hold" id="47"/>
                                        <p:tgtEl>
                                          <p:spTgt spid="452"/>
                                        </p:tgtEl>
                                        <p:attrNameLst>
                                          <p:attrName>style.visibility</p:attrName>
                                        </p:attrNameLst>
                                      </p:cBhvr>
                                      <p:to>
                                        <p:strVal val="visible"/>
                                      </p:to>
                                    </p:set>
                                    <p:animEffect filter="wipe(left)" transition="in">
                                      <p:cBhvr>
                                        <p:cTn dur="1000" id="48"/>
                                        <p:tgtEl>
                                          <p:spTgt spid="452"/>
                                        </p:tgtEl>
                                      </p:cBhvr>
                                    </p:animEffect>
                                  </p:childTnLst>
                                </p:cTn>
                              </p:par>
                            </p:childTnLst>
                          </p:cTn>
                        </p:par>
                        <p:par>
                          <p:cTn fill="hold" id="49">
                            <p:stCondLst>
                              <p:cond delay="13950"/>
                            </p:stCondLst>
                            <p:childTnLst>
                              <p:par>
                                <p:cTn fill="hold" grpId="0" id="50" nodeType="afterEffect" presetClass="entr" presetID="2" presetSubtype="8">
                                  <p:stCondLst>
                                    <p:cond delay="0"/>
                                  </p:stCondLst>
                                  <p:iterate>
                                    <p:tmAbs val="0"/>
                                  </p:iterate>
                                  <p:childTnLst>
                                    <p:set>
                                      <p:cBhvr>
                                        <p:cTn fill="hold" id="51"/>
                                        <p:tgtEl>
                                          <p:spTgt spid="453"/>
                                        </p:tgtEl>
                                        <p:attrNameLst>
                                          <p:attrName>style.visibility</p:attrName>
                                        </p:attrNameLst>
                                      </p:cBhvr>
                                      <p:to>
                                        <p:strVal val="visible"/>
                                      </p:to>
                                    </p:set>
                                    <p:anim calcmode="lin" valueType="num">
                                      <p:cBhvr>
                                        <p:cTn dur="1000" fill="hold" id="52"/>
                                        <p:tgtEl>
                                          <p:spTgt spid="453"/>
                                        </p:tgtEl>
                                        <p:attrNameLst>
                                          <p:attrName>ppt_x</p:attrName>
                                        </p:attrNameLst>
                                      </p:cBhvr>
                                      <p:tavLst>
                                        <p:tav tm="0">
                                          <p:val>
                                            <p:strVal val="0-#ppt_w/2"/>
                                          </p:val>
                                        </p:tav>
                                        <p:tav tm="100000">
                                          <p:val>
                                            <p:strVal val="#ppt_x"/>
                                          </p:val>
                                        </p:tav>
                                      </p:tavLst>
                                    </p:anim>
                                    <p:anim calcmode="lin" valueType="num">
                                      <p:cBhvr>
                                        <p:cTn dur="1000" fill="hold" id="53"/>
                                        <p:tgtEl>
                                          <p:spTgt spid="453"/>
                                        </p:tgtEl>
                                        <p:attrNameLst>
                                          <p:attrName>ppt_y</p:attrName>
                                        </p:attrNameLst>
                                      </p:cBhvr>
                                      <p:tavLst>
                                        <p:tav tm="0">
                                          <p:val>
                                            <p:strVal val="#ppt_y"/>
                                          </p:val>
                                        </p:tav>
                                        <p:tav tm="100000">
                                          <p:val>
                                            <p:strVal val="#ppt_y"/>
                                          </p:val>
                                        </p:tav>
                                      </p:tavLst>
                                    </p:anim>
                                  </p:childTnLst>
                                </p:cTn>
                              </p:par>
                            </p:childTnLst>
                          </p:cTn>
                        </p:par>
                        <p:par>
                          <p:cTn fill="hold" id="54">
                            <p:stCondLst>
                              <p:cond delay="14950"/>
                            </p:stCondLst>
                            <p:childTnLst>
                              <p:par>
                                <p:cTn fill="hold" grpId="0" id="55" nodeType="afterEffect" presetClass="entr" presetID="2" presetSubtype="8">
                                  <p:stCondLst>
                                    <p:cond delay="0"/>
                                  </p:stCondLst>
                                  <p:iterate>
                                    <p:tmAbs val="0"/>
                                  </p:iterate>
                                  <p:childTnLst>
                                    <p:set>
                                      <p:cBhvr>
                                        <p:cTn fill="hold" id="56"/>
                                        <p:tgtEl>
                                          <p:spTgt spid="454"/>
                                        </p:tgtEl>
                                        <p:attrNameLst>
                                          <p:attrName>style.visibility</p:attrName>
                                        </p:attrNameLst>
                                      </p:cBhvr>
                                      <p:to>
                                        <p:strVal val="visible"/>
                                      </p:to>
                                    </p:set>
                                    <p:anim calcmode="lin" valueType="num">
                                      <p:cBhvr>
                                        <p:cTn dur="1000" fill="hold" id="57"/>
                                        <p:tgtEl>
                                          <p:spTgt spid="454"/>
                                        </p:tgtEl>
                                        <p:attrNameLst>
                                          <p:attrName>ppt_x</p:attrName>
                                        </p:attrNameLst>
                                      </p:cBhvr>
                                      <p:tavLst>
                                        <p:tav tm="0">
                                          <p:val>
                                            <p:strVal val="0-#ppt_w/2"/>
                                          </p:val>
                                        </p:tav>
                                        <p:tav tm="100000">
                                          <p:val>
                                            <p:strVal val="#ppt_x"/>
                                          </p:val>
                                        </p:tav>
                                      </p:tavLst>
                                    </p:anim>
                                    <p:anim calcmode="lin" valueType="num">
                                      <p:cBhvr>
                                        <p:cTn dur="1000" fill="hold" id="58"/>
                                        <p:tgtEl>
                                          <p:spTgt spid="454"/>
                                        </p:tgtEl>
                                        <p:attrNameLst>
                                          <p:attrName>ppt_y</p:attrName>
                                        </p:attrNameLst>
                                      </p:cBhvr>
                                      <p:tavLst>
                                        <p:tav tm="0">
                                          <p:val>
                                            <p:strVal val="#ppt_y"/>
                                          </p:val>
                                        </p:tav>
                                        <p:tav tm="100000">
                                          <p:val>
                                            <p:strVal val="#ppt_y"/>
                                          </p:val>
                                        </p:tav>
                                      </p:tavLst>
                                    </p:anim>
                                  </p:childTnLst>
                                </p:cTn>
                              </p:par>
                            </p:childTnLst>
                          </p:cTn>
                        </p:par>
                        <p:par>
                          <p:cTn fill="hold" id="59">
                            <p:stCondLst>
                              <p:cond delay="15950"/>
                            </p:stCondLst>
                            <p:childTnLst>
                              <p:par>
                                <p:cTn fill="hold" grpId="0" id="60" nodeType="afterEffect" presetClass="entr" presetID="2" presetSubtype="8">
                                  <p:stCondLst>
                                    <p:cond delay="0"/>
                                  </p:stCondLst>
                                  <p:iterate>
                                    <p:tmAbs val="0"/>
                                  </p:iterate>
                                  <p:childTnLst>
                                    <p:set>
                                      <p:cBhvr>
                                        <p:cTn fill="hold" id="61"/>
                                        <p:tgtEl>
                                          <p:spTgt spid="455"/>
                                        </p:tgtEl>
                                        <p:attrNameLst>
                                          <p:attrName>style.visibility</p:attrName>
                                        </p:attrNameLst>
                                      </p:cBhvr>
                                      <p:to>
                                        <p:strVal val="visible"/>
                                      </p:to>
                                    </p:set>
                                    <p:anim calcmode="lin" valueType="num">
                                      <p:cBhvr>
                                        <p:cTn dur="1000" fill="hold" id="62"/>
                                        <p:tgtEl>
                                          <p:spTgt spid="455"/>
                                        </p:tgtEl>
                                        <p:attrNameLst>
                                          <p:attrName>ppt_x</p:attrName>
                                        </p:attrNameLst>
                                      </p:cBhvr>
                                      <p:tavLst>
                                        <p:tav tm="0">
                                          <p:val>
                                            <p:strVal val="0-#ppt_w/2"/>
                                          </p:val>
                                        </p:tav>
                                        <p:tav tm="100000">
                                          <p:val>
                                            <p:strVal val="#ppt_x"/>
                                          </p:val>
                                        </p:tav>
                                      </p:tavLst>
                                    </p:anim>
                                    <p:anim calcmode="lin" valueType="num">
                                      <p:cBhvr>
                                        <p:cTn dur="1000" fill="hold" id="63"/>
                                        <p:tgtEl>
                                          <p:spTgt spid="455"/>
                                        </p:tgtEl>
                                        <p:attrNameLst>
                                          <p:attrName>ppt_y</p:attrName>
                                        </p:attrNameLst>
                                      </p:cBhvr>
                                      <p:tavLst>
                                        <p:tav tm="0">
                                          <p:val>
                                            <p:strVal val="#ppt_y"/>
                                          </p:val>
                                        </p:tav>
                                        <p:tav tm="100000">
                                          <p:val>
                                            <p:strVal val="#ppt_y"/>
                                          </p:val>
                                        </p:tav>
                                      </p:tavLst>
                                    </p:anim>
                                  </p:childTnLst>
                                </p:cTn>
                              </p:par>
                            </p:childTnLst>
                          </p:cTn>
                        </p:par>
                        <p:par>
                          <p:cTn fill="hold" id="64">
                            <p:stCondLst>
                              <p:cond delay="16950"/>
                            </p:stCondLst>
                            <p:childTnLst>
                              <p:par>
                                <p:cTn fill="hold" grpId="0" id="65" nodeType="afterEffect" presetClass="entr" presetID="2" presetSubtype="8">
                                  <p:stCondLst>
                                    <p:cond delay="0"/>
                                  </p:stCondLst>
                                  <p:iterate>
                                    <p:tmAbs val="0"/>
                                  </p:iterate>
                                  <p:childTnLst>
                                    <p:set>
                                      <p:cBhvr>
                                        <p:cTn fill="hold" id="66"/>
                                        <p:tgtEl>
                                          <p:spTgt spid="456"/>
                                        </p:tgtEl>
                                        <p:attrNameLst>
                                          <p:attrName>style.visibility</p:attrName>
                                        </p:attrNameLst>
                                      </p:cBhvr>
                                      <p:to>
                                        <p:strVal val="visible"/>
                                      </p:to>
                                    </p:set>
                                    <p:anim calcmode="lin" valueType="num">
                                      <p:cBhvr>
                                        <p:cTn dur="1000" fill="hold" id="67"/>
                                        <p:tgtEl>
                                          <p:spTgt spid="456"/>
                                        </p:tgtEl>
                                        <p:attrNameLst>
                                          <p:attrName>ppt_x</p:attrName>
                                        </p:attrNameLst>
                                      </p:cBhvr>
                                      <p:tavLst>
                                        <p:tav tm="0">
                                          <p:val>
                                            <p:strVal val="0-#ppt_w/2"/>
                                          </p:val>
                                        </p:tav>
                                        <p:tav tm="100000">
                                          <p:val>
                                            <p:strVal val="#ppt_x"/>
                                          </p:val>
                                        </p:tav>
                                      </p:tavLst>
                                    </p:anim>
                                    <p:anim calcmode="lin" valueType="num">
                                      <p:cBhvr>
                                        <p:cTn dur="1000" fill="hold" id="68"/>
                                        <p:tgtEl>
                                          <p:spTgt spid="456"/>
                                        </p:tgtEl>
                                        <p:attrNameLst>
                                          <p:attrName>ppt_y</p:attrName>
                                        </p:attrNameLst>
                                      </p:cBhvr>
                                      <p:tavLst>
                                        <p:tav tm="0">
                                          <p:val>
                                            <p:strVal val="#ppt_y"/>
                                          </p:val>
                                        </p:tav>
                                        <p:tav tm="100000">
                                          <p:val>
                                            <p:strVal val="#ppt_y"/>
                                          </p:val>
                                        </p:tav>
                                      </p:tavLst>
                                    </p:anim>
                                  </p:childTnLst>
                                </p:cTn>
                              </p:par>
                            </p:childTnLst>
                          </p:cTn>
                        </p:par>
                        <p:par>
                          <p:cTn fill="hold" id="69">
                            <p:stCondLst>
                              <p:cond delay="17950"/>
                            </p:stCondLst>
                            <p:childTnLst>
                              <p:par>
                                <p:cTn fill="hold" grpId="0" id="70" nodeType="afterEffect" presetClass="entr" presetID="2" presetSubtype="8">
                                  <p:stCondLst>
                                    <p:cond delay="0"/>
                                  </p:stCondLst>
                                  <p:iterate>
                                    <p:tmAbs val="0"/>
                                  </p:iterate>
                                  <p:childTnLst>
                                    <p:set>
                                      <p:cBhvr>
                                        <p:cTn fill="hold" id="71"/>
                                        <p:tgtEl>
                                          <p:spTgt spid="457"/>
                                        </p:tgtEl>
                                        <p:attrNameLst>
                                          <p:attrName>style.visibility</p:attrName>
                                        </p:attrNameLst>
                                      </p:cBhvr>
                                      <p:to>
                                        <p:strVal val="visible"/>
                                      </p:to>
                                    </p:set>
                                    <p:anim calcmode="lin" valueType="num">
                                      <p:cBhvr>
                                        <p:cTn dur="1000" fill="hold" id="72"/>
                                        <p:tgtEl>
                                          <p:spTgt spid="457"/>
                                        </p:tgtEl>
                                        <p:attrNameLst>
                                          <p:attrName>ppt_x</p:attrName>
                                        </p:attrNameLst>
                                      </p:cBhvr>
                                      <p:tavLst>
                                        <p:tav tm="0">
                                          <p:val>
                                            <p:strVal val="0-#ppt_w/2"/>
                                          </p:val>
                                        </p:tav>
                                        <p:tav tm="100000">
                                          <p:val>
                                            <p:strVal val="#ppt_x"/>
                                          </p:val>
                                        </p:tav>
                                      </p:tavLst>
                                    </p:anim>
                                    <p:anim calcmode="lin" valueType="num">
                                      <p:cBhvr>
                                        <p:cTn dur="1000" fill="hold" id="73"/>
                                        <p:tgtEl>
                                          <p:spTgt spid="457"/>
                                        </p:tgtEl>
                                        <p:attrNameLst>
                                          <p:attrName>ppt_y</p:attrName>
                                        </p:attrNameLst>
                                      </p:cBhvr>
                                      <p:tavLst>
                                        <p:tav tm="0">
                                          <p:val>
                                            <p:strVal val="#ppt_y"/>
                                          </p:val>
                                        </p:tav>
                                        <p:tav tm="100000">
                                          <p:val>
                                            <p:strVal val="#ppt_y"/>
                                          </p:val>
                                        </p:tav>
                                      </p:tavLst>
                                    </p:anim>
                                  </p:childTnLst>
                                </p:cTn>
                              </p:par>
                            </p:childTnLst>
                          </p:cTn>
                        </p:par>
                        <p:par>
                          <p:cTn fill="hold" id="74">
                            <p:stCondLst>
                              <p:cond delay="18950"/>
                            </p:stCondLst>
                            <p:childTnLst>
                              <p:par>
                                <p:cTn fill="hold" grpId="0" id="75" nodeType="afterEffect" presetClass="entr" presetID="23" presetSubtype="16">
                                  <p:stCondLst>
                                    <p:cond delay="0"/>
                                  </p:stCondLst>
                                  <p:iterate>
                                    <p:tmAbs val="0"/>
                                  </p:iterate>
                                  <p:childTnLst>
                                    <p:set>
                                      <p:cBhvr>
                                        <p:cTn fill="hold" id="76"/>
                                        <p:tgtEl>
                                          <p:spTgt spid="458"/>
                                        </p:tgtEl>
                                        <p:attrNameLst>
                                          <p:attrName>style.visibility</p:attrName>
                                        </p:attrNameLst>
                                      </p:cBhvr>
                                      <p:to>
                                        <p:strVal val="visible"/>
                                      </p:to>
                                    </p:set>
                                    <p:anim calcmode="lin" valueType="num">
                                      <p:cBhvr>
                                        <p:cTn dur="1750" fill="hold" id="77"/>
                                        <p:tgtEl>
                                          <p:spTgt spid="458"/>
                                        </p:tgtEl>
                                        <p:attrNameLst>
                                          <p:attrName>ppt_w</p:attrName>
                                        </p:attrNameLst>
                                      </p:cBhvr>
                                      <p:tavLst>
                                        <p:tav tm="0">
                                          <p:val>
                                            <p:fltVal val="0"/>
                                          </p:val>
                                        </p:tav>
                                        <p:tav tm="100000">
                                          <p:val>
                                            <p:strVal val="#ppt_w"/>
                                          </p:val>
                                        </p:tav>
                                      </p:tavLst>
                                    </p:anim>
                                    <p:anim calcmode="lin" valueType="num">
                                      <p:cBhvr>
                                        <p:cTn dur="1750" fill="hold" id="78"/>
                                        <p:tgtEl>
                                          <p:spTgt spid="458"/>
                                        </p:tgtEl>
                                        <p:attrNameLst>
                                          <p:attrName>ppt_h</p:attrName>
                                        </p:attrNameLst>
                                      </p:cBhvr>
                                      <p:tavLst>
                                        <p:tav tm="0">
                                          <p:val>
                                            <p:fltVal val="0"/>
                                          </p:val>
                                        </p:tav>
                                        <p:tav tm="100000">
                                          <p:val>
                                            <p:strVal val="#ppt_h"/>
                                          </p:val>
                                        </p:tav>
                                      </p:tavLst>
                                    </p:anim>
                                  </p:childTnLst>
                                </p:cTn>
                              </p:par>
                            </p:childTnLst>
                          </p:cTn>
                        </p:par>
                        <p:par>
                          <p:cTn fill="hold" id="79">
                            <p:stCondLst>
                              <p:cond delay="20700"/>
                            </p:stCondLst>
                            <p:childTnLst>
                              <p:par>
                                <p:cTn fill="hold" grpId="0" id="80" nodeType="afterEffect" presetClass="entr" presetID="22" presetSubtype="2">
                                  <p:stCondLst>
                                    <p:cond delay="0"/>
                                  </p:stCondLst>
                                  <p:iterate>
                                    <p:tmAbs val="0"/>
                                  </p:iterate>
                                  <p:childTnLst>
                                    <p:set>
                                      <p:cBhvr>
                                        <p:cTn fill="hold" id="81"/>
                                        <p:tgtEl>
                                          <p:spTgt spid="461"/>
                                        </p:tgtEl>
                                        <p:attrNameLst>
                                          <p:attrName>style.visibility</p:attrName>
                                        </p:attrNameLst>
                                      </p:cBhvr>
                                      <p:to>
                                        <p:strVal val="visible"/>
                                      </p:to>
                                    </p:set>
                                    <p:animEffect filter="wipe(right)" transition="in">
                                      <p:cBhvr>
                                        <p:cTn dur="800" id="82"/>
                                        <p:tgtEl>
                                          <p:spTgt spid="4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0" animBg="1" grpId="0" spid="444"/>
      <p:bldP advAuto="0" animBg="1" grpId="0" spid="445"/>
      <p:bldP advAuto="0" animBg="1" grpId="0" spid="446"/>
      <p:bldP advAuto="0" animBg="1" grpId="0" spid="447"/>
      <p:bldP advAuto="0" animBg="1" grpId="0" spid="448"/>
      <p:bldP advAuto="0" animBg="1" grpId="0" spid="449"/>
      <p:bldP advAuto="0" animBg="1" grpId="0" spid="450"/>
      <p:bldP advAuto="0" animBg="1" grpId="0" spid="451"/>
      <p:bldP advAuto="0" animBg="1" grpId="0" spid="452"/>
      <p:bldP advAuto="0" animBg="1" grpId="0" spid="453"/>
      <p:bldP advAuto="0" animBg="1" grpId="0" spid="454"/>
      <p:bldP advAuto="0" animBg="1" grpId="0" spid="455"/>
      <p:bldP advAuto="0" animBg="1" grpId="0" spid="456"/>
      <p:bldP advAuto="0" animBg="1" grpId="0" spid="457"/>
      <p:bldP advAuto="0" animBg="1" grpId="0" spid="458"/>
      <p:bldP advAuto="0" animBg="1" grpId="0" spid="459"/>
      <p:bldP advAuto="0" animBg="1" grpId="0" spid="461"/>
    </p:bldLst>
  </p:timing>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technology-image.jpg" id="463" name="technology-image.jpg"/>
          <p:cNvPicPr>
            <a:picLocks noChangeAspect="1"/>
          </p:cNvPicPr>
          <p:nvPr/>
        </p:nvPicPr>
        <p:blipFill>
          <a:blip r:embed="rId2"/>
          <a:srcRect b="39" l="21" t="19"/>
          <a:stretch>
            <a:fillRect/>
          </a:stretch>
        </p:blipFill>
        <p:spPr>
          <a:xfrm>
            <a:off x="3865772" y="1548847"/>
            <a:ext cx="8680255" cy="5309795"/>
          </a:xfrm>
          <a:prstGeom prst="rect">
            <a:avLst/>
          </a:prstGeom>
          <a:ln w="12700">
            <a:miter lim="400000"/>
          </a:ln>
        </p:spPr>
      </p:pic>
      <p:sp>
        <p:nvSpPr>
          <p:cNvPr id="464" name="Circle"/>
          <p:cNvSpPr/>
          <p:nvPr/>
        </p:nvSpPr>
        <p:spPr>
          <a:xfrm>
            <a:off x="-6145129" y="2682607"/>
            <a:ext cx="12179304" cy="12179304"/>
          </a:xfrm>
          <a:prstGeom prst="ellipse">
            <a:avLst/>
          </a:prstGeom>
          <a:gradFill>
            <a:gsLst>
              <a:gs pos="0">
                <a:srgbClr val="56C8E0"/>
              </a:gs>
              <a:gs pos="0">
                <a:srgbClr val="6BCCF0"/>
              </a:gs>
              <a:gs pos="0">
                <a:srgbClr val="80D1FF"/>
              </a:gs>
              <a:gs pos="7928">
                <a:srgbClr val="B4E6FD"/>
              </a:gs>
              <a:gs pos="31947">
                <a:schemeClr val="accent1">
                  <a:hueOff val="-101989"/>
                  <a:satOff val="-20825"/>
                  <a:lumOff val="62820"/>
                </a:schemeClr>
              </a:gs>
            </a:gsLst>
            <a:lin ang="7369186"/>
          </a:gradFill>
          <a:ln w="12700">
            <a:miter lim="400000"/>
          </a:ln>
        </p:spPr>
        <p:txBody>
          <a:bodyPr anchor="ctr" bIns="45718" lIns="45718" rIns="45718" tIns="45718"/>
          <a:lstStyle/>
          <a:p>
            <a:pPr algn="ctr" defTabSz="914400">
              <a:defRPr sz="900">
                <a:solidFill>
                  <a:srgbClr val="FFFFFF"/>
                </a:solidFill>
                <a:latin typeface="Open Sans Light"/>
                <a:ea typeface="Open Sans Light"/>
                <a:cs typeface="Open Sans Light"/>
                <a:sym typeface="Open Sans Light"/>
              </a:defRPr>
            </a:pPr>
            <a:endParaRPr/>
          </a:p>
        </p:txBody>
      </p:sp>
      <p:sp>
        <p:nvSpPr>
          <p:cNvPr id="465" name="The Leader in Innovative Technology"/>
          <p:cNvSpPr txBox="1"/>
          <p:nvPr/>
        </p:nvSpPr>
        <p:spPr>
          <a:xfrm>
            <a:off x="1524000" y="436189"/>
            <a:ext cx="9144000" cy="655250"/>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anchor="ctr" bIns="45718" lIns="45718" rIns="45718" tIns="45718">
            <a:normAutofit/>
          </a:bodyPr>
          <a:lstStyle>
            <a:lvl1pPr algn="ctr" defTabSz="859492">
              <a:lnSpc>
                <a:spcPct val="90000"/>
              </a:lnSpc>
              <a:defRPr sz="3300">
                <a:solidFill>
                  <a:srgbClr val="000000"/>
                </a:solidFill>
                <a:latin typeface="Playfair Display Regular"/>
                <a:ea typeface="Playfair Display Regular"/>
                <a:cs typeface="Playfair Display Regular"/>
                <a:sym typeface="Playfair Display Regular"/>
              </a:defRPr>
            </a:lvl1pPr>
          </a:lstStyle>
          <a:p>
            <a:r>
              <a:t>The Leader in Innovative Technology</a:t>
            </a:r>
          </a:p>
        </p:txBody>
      </p:sp>
      <p:sp>
        <p:nvSpPr>
          <p:cNvPr id="466" name="Top ranking SEO brings more unique buyers to…"/>
          <p:cNvSpPr txBox="1"/>
          <p:nvPr/>
        </p:nvSpPr>
        <p:spPr>
          <a:xfrm>
            <a:off x="53258" y="4139406"/>
            <a:ext cx="3841577" cy="2223770"/>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45718" lIns="45718" rIns="45718" tIns="45718">
            <a:spAutoFit/>
          </a:bodyPr>
          <a:lstStyle/>
          <a:p>
            <a:pPr>
              <a:lnSpc>
                <a:spcPct val="110000"/>
              </a:lnSpc>
              <a:defRPr sz="1400">
                <a:solidFill>
                  <a:srgbClr val="000000"/>
                </a:solidFill>
                <a:latin typeface="Playfair Display Regular"/>
                <a:ea typeface="Playfair Display Regular"/>
                <a:cs typeface="Playfair Display Regular"/>
                <a:sym typeface="Playfair Display Regular"/>
              </a:defRPr>
            </a:pPr>
            <a:r>
              <a:rPr dirty="0"/>
              <a:t>Our Digital Presence </a:t>
            </a:r>
          </a:p>
          <a:p>
            <a:pPr indent="-90236" marL="90236">
              <a:lnSpc>
                <a:spcPct val="110000"/>
              </a:lnSpc>
              <a:buSzPct val="100000"/>
              <a:buChar char="•"/>
              <a:defRPr sz="1100">
                <a:solidFill>
                  <a:srgbClr val="000000"/>
                </a:solidFill>
                <a:latin typeface="Open Sans Light"/>
                <a:ea typeface="Open Sans Light"/>
                <a:cs typeface="Open Sans Light"/>
                <a:sym typeface="Open Sans Light"/>
              </a:defRPr>
            </a:pPr>
            <a:r>
              <a:rPr dirty="0"/>
              <a:t>Top-Ranking SEO brings more unique buyers to </a:t>
            </a:r>
          </a:p>
          <a:p>
            <a:pPr indent="-90236" marL="90236">
              <a:lnSpc>
                <a:spcPct val="110000"/>
              </a:lnSpc>
              <a:buSzPct val="100000"/>
              <a:buChar char="•"/>
              <a:defRPr sz="1100">
                <a:solidFill>
                  <a:srgbClr val="000000"/>
                </a:solidFill>
                <a:latin typeface="Open Sans Light"/>
                <a:ea typeface="Open Sans Light"/>
                <a:cs typeface="Open Sans Light"/>
                <a:sym typeface="Open Sans Light"/>
              </a:defRPr>
            </a:pPr>
            <a:r>
              <a:rPr dirty="0" u="sng">
                <a:solidFill>
                  <a:srgbClr val="0000FF"/>
                </a:solidFill>
                <a:uFill>
                  <a:solidFill>
                    <a:srgbClr val="0000FF"/>
                  </a:solidFill>
                </a:uFill>
                <a:hlinkClick r:id="rId3"/>
              </a:rPr>
              <a:t>LangRealty.com</a:t>
            </a:r>
          </a:p>
          <a:p>
            <a:pPr indent="-90236" marL="90236">
              <a:lnSpc>
                <a:spcPct val="110000"/>
              </a:lnSpc>
              <a:buSzPct val="100000"/>
              <a:buChar char="•"/>
              <a:defRPr sz="1100">
                <a:solidFill>
                  <a:srgbClr val="000000"/>
                </a:solidFill>
                <a:latin typeface="Open Sans Light"/>
                <a:ea typeface="Open Sans Light"/>
                <a:cs typeface="Open Sans Light"/>
                <a:sym typeface="Open Sans Light"/>
              </a:defRPr>
            </a:pPr>
            <a:r>
              <a:rPr dirty="0"/>
              <a:t>Global Social Media presence</a:t>
            </a:r>
          </a:p>
          <a:p>
            <a:pPr indent="-90236" marL="90236">
              <a:lnSpc>
                <a:spcPct val="110000"/>
              </a:lnSpc>
              <a:buSzPct val="100000"/>
              <a:buChar char="•"/>
              <a:defRPr sz="1100">
                <a:solidFill>
                  <a:srgbClr val="000000"/>
                </a:solidFill>
                <a:latin typeface="Open Sans Light"/>
                <a:ea typeface="Open Sans Light"/>
                <a:cs typeface="Open Sans Light"/>
                <a:sym typeface="Open Sans Light"/>
              </a:defRPr>
            </a:pPr>
            <a:r>
              <a:rPr dirty="0"/>
              <a:t>Lang Realty Mobile App available on both iTunes and Google Play</a:t>
            </a:r>
          </a:p>
          <a:p>
            <a:pPr indent="-90236" marL="90236">
              <a:lnSpc>
                <a:spcPct val="110000"/>
              </a:lnSpc>
              <a:buSzPct val="100000"/>
              <a:buChar char="•"/>
              <a:defRPr sz="1100">
                <a:solidFill>
                  <a:srgbClr val="000000"/>
                </a:solidFill>
                <a:latin typeface="Open Sans Light"/>
                <a:ea typeface="Open Sans Light"/>
                <a:cs typeface="Open Sans Light"/>
                <a:sym typeface="Open Sans Light"/>
              </a:defRPr>
            </a:pPr>
            <a:r>
              <a:rPr dirty="0"/>
              <a:t>Digital Flipbook® Magazine</a:t>
            </a:r>
          </a:p>
          <a:p>
            <a:pPr indent="-90236" marL="90236">
              <a:lnSpc>
                <a:spcPct val="110000"/>
              </a:lnSpc>
              <a:buSzPct val="100000"/>
              <a:buChar char="•"/>
              <a:defRPr sz="1100">
                <a:solidFill>
                  <a:srgbClr val="000000"/>
                </a:solidFill>
                <a:latin typeface="Open Sans Light"/>
                <a:ea typeface="Open Sans Light"/>
                <a:cs typeface="Open Sans Light"/>
                <a:sym typeface="Open Sans Light"/>
              </a:defRPr>
            </a:pPr>
            <a:r>
              <a:rPr dirty="0"/>
              <a:t>Automatic Retargeting of our Digital Listing campaigns</a:t>
            </a:r>
          </a:p>
          <a:p>
            <a:pPr indent="-90236" marL="90236">
              <a:lnSpc>
                <a:spcPct val="110000"/>
              </a:lnSpc>
              <a:buSzPct val="100000"/>
              <a:buChar char="•"/>
              <a:defRPr sz="1100">
                <a:solidFill>
                  <a:srgbClr val="000000"/>
                </a:solidFill>
                <a:latin typeface="Open Sans Light"/>
                <a:ea typeface="Open Sans Light"/>
                <a:cs typeface="Open Sans Light"/>
                <a:sym typeface="Open Sans Light"/>
              </a:defRPr>
            </a:pPr>
            <a:r>
              <a:rPr dirty="0"/>
              <a:t>Monthly Newsletter and Email Campaign reaches our extensive database</a:t>
            </a:r>
          </a:p>
        </p:txBody>
      </p:sp>
      <p:pic>
        <p:nvPicPr>
          <p:cNvPr descr="iPad.png" id="467" name="iPad.png"/>
          <p:cNvPicPr>
            <a:picLocks noChangeAspect="1"/>
          </p:cNvPicPr>
          <p:nvPr/>
        </p:nvPicPr>
        <p:blipFill>
          <a:blip r:embed="rId4"/>
          <a:srcRect b="73" t="73"/>
          <a:stretch>
            <a:fillRect/>
          </a:stretch>
        </p:blipFill>
        <p:spPr>
          <a:xfrm>
            <a:off x="2993713" y="3816714"/>
            <a:ext cx="5003726" cy="3238272"/>
          </a:xfrm>
          <a:prstGeom prst="rect">
            <a:avLst/>
          </a:prstGeom>
          <a:ln w="12700">
            <a:miter lim="400000"/>
          </a:ln>
        </p:spPr>
      </p:pic>
      <p:pic>
        <p:nvPicPr>
          <p:cNvPr descr="Lang-Realty-White.png" id="468" name="Lang-Realty-White.png"/>
          <p:cNvPicPr>
            <a:picLocks noChangeAspect="1"/>
          </p:cNvPicPr>
          <p:nvPr/>
        </p:nvPicPr>
        <p:blipFill>
          <a:blip r:embed="rId5"/>
          <a:stretch>
            <a:fillRect/>
          </a:stretch>
        </p:blipFill>
        <p:spPr>
          <a:xfrm>
            <a:off x="9845745" y="6378795"/>
            <a:ext cx="2173062" cy="338699"/>
          </a:xfrm>
          <a:prstGeom prst="rect">
            <a:avLst/>
          </a:prstGeom>
          <a:ln w="12700">
            <a:miter lim="400000"/>
          </a:ln>
        </p:spPr>
      </p:pic>
      <p:sp>
        <p:nvSpPr>
          <p:cNvPr id="469" name="A Boutique Firm with the same Global Reach as the national brokerages."/>
          <p:cNvSpPr txBox="1"/>
          <p:nvPr/>
        </p:nvSpPr>
        <p:spPr>
          <a:xfrm>
            <a:off x="270686" y="3271575"/>
            <a:ext cx="3272067" cy="655250"/>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p>
            <a:pPr defTabSz="905209">
              <a:lnSpc>
                <a:spcPct val="40000"/>
              </a:lnSpc>
              <a:spcBef>
                <a:spcPts val="900"/>
              </a:spcBef>
              <a:defRPr sz="2178">
                <a:solidFill>
                  <a:srgbClr val="000000"/>
                </a:solidFill>
                <a:latin typeface="Playfair Display Regular"/>
                <a:ea typeface="Playfair Display Regular"/>
                <a:cs typeface="Playfair Display Regular"/>
                <a:sym typeface="Playfair Display Regular"/>
              </a:defRPr>
            </a:pPr>
            <a:r>
              <a:t>Innovative, </a:t>
            </a:r>
          </a:p>
          <a:p>
            <a:pPr defTabSz="905209">
              <a:lnSpc>
                <a:spcPct val="40000"/>
              </a:lnSpc>
              <a:spcBef>
                <a:spcPts val="900"/>
              </a:spcBef>
              <a:defRPr sz="2178">
                <a:solidFill>
                  <a:srgbClr val="000000"/>
                </a:solidFill>
                <a:latin typeface="Playfair Display Regular"/>
                <a:ea typeface="Playfair Display Regular"/>
                <a:cs typeface="Playfair Display Regular"/>
                <a:sym typeface="Playfair Display Regular"/>
              </a:defRPr>
            </a:pPr>
            <a:r>
              <a:t>Cutting-edge Tech</a:t>
            </a:r>
          </a:p>
        </p:txBody>
      </p:sp>
    </p:spTree>
  </p:cSld>
  <p:clrMapOvr>
    <a:masterClrMapping/>
  </p:clrMapOvr>
  <mc:AlternateContent xmlns:mc="http://schemas.openxmlformats.org/markup-compatibility/2006" xmlns:p14="http://schemas.microsoft.com/office/powerpoint/2010/main">
    <mc:Choice Requires="p14">
      <p:transition spd="slow">
        <p:wipe dir="d"/>
      </p:transition>
    </mc:Choice>
    <mc:Fallback xmlns="" xmlns:a14="http://schemas.microsoft.com/office/drawing/2010/main" xmlns:m="http://schemas.openxmlformats.org/officeDocument/2006/math">
      <p:transition spd="med">
        <p:fade/>
      </p:transition>
    </mc:Fallback>
  </mc:AlternateContent>
  <p:timing>
    <p:tnLst>
      <p:par>
        <p:cTn dur="indefinite" fill="hold" id="1" nodeType="tmRoot" restart="never">
          <p:childTnLst>
            <p:seq concurrent="1" nextAc="seek" prevAc="none">
              <p:cTn dur="indefinite" fill="hold"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23" presetSubtype="16">
                                  <p:stCondLst>
                                    <p:cond delay="100"/>
                                  </p:stCondLst>
                                  <p:iterate>
                                    <p:tmAbs val="0"/>
                                  </p:iterate>
                                  <p:childTnLst>
                                    <p:set>
                                      <p:cBhvr>
                                        <p:cTn fill="hold" id="6"/>
                                        <p:tgtEl>
                                          <p:spTgt spid="465"/>
                                        </p:tgtEl>
                                        <p:attrNameLst>
                                          <p:attrName>style.visibility</p:attrName>
                                        </p:attrNameLst>
                                      </p:cBhvr>
                                      <p:to>
                                        <p:strVal val="visible"/>
                                      </p:to>
                                    </p:set>
                                    <p:anim calcmode="lin" valueType="num">
                                      <p:cBhvr>
                                        <p:cTn dur="2500" fill="hold" id="7"/>
                                        <p:tgtEl>
                                          <p:spTgt spid="465"/>
                                        </p:tgtEl>
                                        <p:attrNameLst>
                                          <p:attrName>ppt_w</p:attrName>
                                        </p:attrNameLst>
                                      </p:cBhvr>
                                      <p:tavLst>
                                        <p:tav tm="0">
                                          <p:val>
                                            <p:fltVal val="0"/>
                                          </p:val>
                                        </p:tav>
                                        <p:tav tm="100000">
                                          <p:val>
                                            <p:strVal val="#ppt_w"/>
                                          </p:val>
                                        </p:tav>
                                      </p:tavLst>
                                    </p:anim>
                                    <p:anim calcmode="lin" valueType="num">
                                      <p:cBhvr>
                                        <p:cTn dur="2500" fill="hold" id="8"/>
                                        <p:tgtEl>
                                          <p:spTgt spid="465"/>
                                        </p:tgtEl>
                                        <p:attrNameLst>
                                          <p:attrName>ppt_h</p:attrName>
                                        </p:attrNameLst>
                                      </p:cBhvr>
                                      <p:tavLst>
                                        <p:tav tm="0">
                                          <p:val>
                                            <p:fltVal val="0"/>
                                          </p:val>
                                        </p:tav>
                                        <p:tav tm="100000">
                                          <p:val>
                                            <p:strVal val="#ppt_h"/>
                                          </p:val>
                                        </p:tav>
                                      </p:tavLst>
                                    </p:anim>
                                  </p:childTnLst>
                                </p:cTn>
                              </p:par>
                            </p:childTnLst>
                          </p:cTn>
                        </p:par>
                        <p:par>
                          <p:cTn fill="hold" id="9">
                            <p:stCondLst>
                              <p:cond delay="2600"/>
                            </p:stCondLst>
                            <p:childTnLst>
                              <p:par>
                                <p:cTn fill="hold" grpId="0" id="10" nodeType="afterEffect" presetClass="entr" presetID="22" presetSubtype="8">
                                  <p:stCondLst>
                                    <p:cond delay="0"/>
                                  </p:stCondLst>
                                  <p:iterate>
                                    <p:tmAbs val="0"/>
                                  </p:iterate>
                                  <p:childTnLst>
                                    <p:set>
                                      <p:cBhvr>
                                        <p:cTn fill="hold" id="11"/>
                                        <p:tgtEl>
                                          <p:spTgt spid="463"/>
                                        </p:tgtEl>
                                        <p:attrNameLst>
                                          <p:attrName>style.visibility</p:attrName>
                                        </p:attrNameLst>
                                      </p:cBhvr>
                                      <p:to>
                                        <p:strVal val="visible"/>
                                      </p:to>
                                    </p:set>
                                    <p:animEffect filter="wipe(left)" transition="in">
                                      <p:cBhvr>
                                        <p:cTn dur="1750" id="12"/>
                                        <p:tgtEl>
                                          <p:spTgt spid="463"/>
                                        </p:tgtEl>
                                      </p:cBhvr>
                                    </p:animEffect>
                                  </p:childTnLst>
                                </p:cTn>
                              </p:par>
                            </p:childTnLst>
                          </p:cTn>
                        </p:par>
                        <p:par>
                          <p:cTn fill="hold" id="13">
                            <p:stCondLst>
                              <p:cond delay="4350"/>
                            </p:stCondLst>
                            <p:childTnLst>
                              <p:par>
                                <p:cTn fill="hold" grpId="0" id="14" nodeType="afterEffect" presetClass="entr" presetID="4" presetSubtype="32">
                                  <p:stCondLst>
                                    <p:cond delay="0"/>
                                  </p:stCondLst>
                                  <p:iterate>
                                    <p:tmAbs val="0"/>
                                  </p:iterate>
                                  <p:childTnLst>
                                    <p:set>
                                      <p:cBhvr>
                                        <p:cTn fill="hold" id="15"/>
                                        <p:tgtEl>
                                          <p:spTgt spid="464"/>
                                        </p:tgtEl>
                                        <p:attrNameLst>
                                          <p:attrName>style.visibility</p:attrName>
                                        </p:attrNameLst>
                                      </p:cBhvr>
                                      <p:to>
                                        <p:strVal val="visible"/>
                                      </p:to>
                                    </p:set>
                                    <p:animEffect filter="box(out)" transition="in">
                                      <p:cBhvr>
                                        <p:cTn dur="2000" id="16"/>
                                        <p:tgtEl>
                                          <p:spTgt spid="464"/>
                                        </p:tgtEl>
                                      </p:cBhvr>
                                    </p:animEffect>
                                  </p:childTnLst>
                                </p:cTn>
                              </p:par>
                            </p:childTnLst>
                          </p:cTn>
                        </p:par>
                        <p:par>
                          <p:cTn fill="hold" id="17">
                            <p:stCondLst>
                              <p:cond delay="6350"/>
                            </p:stCondLst>
                            <p:childTnLst>
                              <p:par>
                                <p:cTn fill="hold" grpId="0" id="18" nodeType="afterEffect" presetClass="entr" presetID="22" presetSubtype="8">
                                  <p:stCondLst>
                                    <p:cond delay="0"/>
                                  </p:stCondLst>
                                  <p:iterate>
                                    <p:tmAbs val="0"/>
                                  </p:iterate>
                                  <p:childTnLst>
                                    <p:set>
                                      <p:cBhvr>
                                        <p:cTn fill="hold" id="19"/>
                                        <p:tgtEl>
                                          <p:spTgt spid="469"/>
                                        </p:tgtEl>
                                        <p:attrNameLst>
                                          <p:attrName>style.visibility</p:attrName>
                                        </p:attrNameLst>
                                      </p:cBhvr>
                                      <p:to>
                                        <p:strVal val="visible"/>
                                      </p:to>
                                    </p:set>
                                    <p:animEffect filter="wipe(left)" transition="in">
                                      <p:cBhvr>
                                        <p:cTn dur="1000" id="20"/>
                                        <p:tgtEl>
                                          <p:spTgt spid="469"/>
                                        </p:tgtEl>
                                      </p:cBhvr>
                                    </p:animEffect>
                                  </p:childTnLst>
                                </p:cTn>
                              </p:par>
                            </p:childTnLst>
                          </p:cTn>
                        </p:par>
                        <p:par>
                          <p:cTn fill="hold" id="21">
                            <p:stCondLst>
                              <p:cond delay="7350"/>
                            </p:stCondLst>
                            <p:childTnLst>
                              <p:par>
                                <p:cTn fill="hold" grpId="0" id="22" nodeType="afterEffect" presetClass="entr" presetID="22" presetSubtype="8">
                                  <p:stCondLst>
                                    <p:cond delay="0"/>
                                  </p:stCondLst>
                                  <p:iterate>
                                    <p:tmAbs val="0"/>
                                  </p:iterate>
                                  <p:childTnLst>
                                    <p:set>
                                      <p:cBhvr>
                                        <p:cTn fill="hold" id="23"/>
                                        <p:tgtEl>
                                          <p:spTgt spid="466"/>
                                        </p:tgtEl>
                                        <p:attrNameLst>
                                          <p:attrName>style.visibility</p:attrName>
                                        </p:attrNameLst>
                                      </p:cBhvr>
                                      <p:to>
                                        <p:strVal val="visible"/>
                                      </p:to>
                                    </p:set>
                                    <p:animEffect filter="wipe(left)" transition="in">
                                      <p:cBhvr>
                                        <p:cTn dur="1000" id="24"/>
                                        <p:tgtEl>
                                          <p:spTgt spid="466"/>
                                        </p:tgtEl>
                                      </p:cBhvr>
                                    </p:animEffect>
                                  </p:childTnLst>
                                </p:cTn>
                              </p:par>
                            </p:childTnLst>
                          </p:cTn>
                        </p:par>
                        <p:par>
                          <p:cTn fill="hold" id="25">
                            <p:stCondLst>
                              <p:cond delay="8350"/>
                            </p:stCondLst>
                            <p:childTnLst>
                              <p:par>
                                <p:cTn fill="hold" grpId="0" id="26" nodeType="afterEffect" presetClass="entr" presetID="22" presetSubtype="8">
                                  <p:stCondLst>
                                    <p:cond delay="0"/>
                                  </p:stCondLst>
                                  <p:iterate>
                                    <p:tmAbs val="0"/>
                                  </p:iterate>
                                  <p:childTnLst>
                                    <p:set>
                                      <p:cBhvr>
                                        <p:cTn fill="hold" id="27"/>
                                        <p:tgtEl>
                                          <p:spTgt spid="467"/>
                                        </p:tgtEl>
                                        <p:attrNameLst>
                                          <p:attrName>style.visibility</p:attrName>
                                        </p:attrNameLst>
                                      </p:cBhvr>
                                      <p:to>
                                        <p:strVal val="visible"/>
                                      </p:to>
                                    </p:set>
                                    <p:animEffect filter="wipe(left)" transition="in">
                                      <p:cBhvr>
                                        <p:cTn dur="2500" id="28"/>
                                        <p:tgtEl>
                                          <p:spTgt spid="4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0" animBg="1" grpId="0" spid="463"/>
      <p:bldP advAuto="0" animBg="1" grpId="0" spid="464"/>
      <p:bldP advAuto="0" animBg="1" grpId="0" spid="465"/>
      <p:bldP advAuto="0" animBg="1" grpId="0" spid="466"/>
      <p:bldP advAuto="0" animBg="1" grpId="0" spid="467"/>
      <p:bldP advAuto="0" animBg="1" grpId="0" spid="469"/>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 name="web-dinger.png" descr="web-dinger.png"/>
          <p:cNvPicPr>
            <a:picLocks noChangeAspect="1"/>
          </p:cNvPicPr>
          <p:nvPr/>
        </p:nvPicPr>
        <p:blipFill>
          <a:blip r:embed="rId2"/>
          <a:stretch>
            <a:fillRect/>
          </a:stretch>
        </p:blipFill>
        <p:spPr>
          <a:xfrm>
            <a:off x="5025838" y="1577566"/>
            <a:ext cx="6485501" cy="4867924"/>
          </a:xfrm>
          <a:prstGeom prst="rect">
            <a:avLst/>
          </a:prstGeom>
          <a:ln w="12700">
            <a:miter lim="400000"/>
          </a:ln>
        </p:spPr>
      </p:pic>
      <p:sp>
        <p:nvSpPr>
          <p:cNvPr id="472" name="Where Your Listing Will be Found"/>
          <p:cNvSpPr txBox="1"/>
          <p:nvPr/>
        </p:nvSpPr>
        <p:spPr>
          <a:xfrm>
            <a:off x="1524000" y="436189"/>
            <a:ext cx="9144000" cy="655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gn="ctr" defTabSz="859492">
              <a:lnSpc>
                <a:spcPct val="90000"/>
              </a:lnSpc>
              <a:defRPr sz="3300">
                <a:solidFill>
                  <a:srgbClr val="000000"/>
                </a:solidFill>
                <a:latin typeface="Playfair Display Regular"/>
                <a:ea typeface="Playfair Display Regular"/>
                <a:cs typeface="Playfair Display Regular"/>
                <a:sym typeface="Playfair Display Regular"/>
              </a:defRPr>
            </a:lvl1pPr>
          </a:lstStyle>
          <a:p>
            <a:r>
              <a:t>Where Your Listing Will be Found</a:t>
            </a:r>
          </a:p>
        </p:txBody>
      </p:sp>
      <p:pic>
        <p:nvPicPr>
          <p:cNvPr id="473" name="Blue-Crown.png" descr="Blue-Crown.png"/>
          <p:cNvPicPr>
            <a:picLocks noChangeAspect="1"/>
          </p:cNvPicPr>
          <p:nvPr/>
        </p:nvPicPr>
        <p:blipFill>
          <a:blip r:embed="rId3"/>
          <a:stretch>
            <a:fillRect/>
          </a:stretch>
        </p:blipFill>
        <p:spPr>
          <a:xfrm>
            <a:off x="8414242" y="3553195"/>
            <a:ext cx="492794" cy="535942"/>
          </a:xfrm>
          <a:prstGeom prst="rect">
            <a:avLst/>
          </a:prstGeom>
          <a:ln w="12700">
            <a:miter lim="400000"/>
          </a:ln>
        </p:spPr>
      </p:pic>
      <p:sp>
        <p:nvSpPr>
          <p:cNvPr id="474" name="Line"/>
          <p:cNvSpPr/>
          <p:nvPr/>
        </p:nvSpPr>
        <p:spPr>
          <a:xfrm flipV="1">
            <a:off x="8681734" y="3038177"/>
            <a:ext cx="2" cy="490297"/>
          </a:xfrm>
          <a:prstGeom prst="line">
            <a:avLst/>
          </a:prstGeom>
          <a:ln w="12700">
            <a:solidFill>
              <a:srgbClr val="132D5B"/>
            </a:solidFill>
            <a:custDash>
              <a:ds d="200000" sp="200000"/>
            </a:custDash>
            <a:miter lim="400000"/>
            <a:tailEnd type="triangle"/>
          </a:ln>
        </p:spPr>
        <p:txBody>
          <a:bodyPr lIns="45718" tIns="45718" rIns="45718" bIns="45718"/>
          <a:lstStyle/>
          <a:p>
            <a:pPr>
              <a:defRPr>
                <a:latin typeface="Avenir Next Regular"/>
                <a:ea typeface="Avenir Next Regular"/>
                <a:cs typeface="Avenir Next Regular"/>
                <a:sym typeface="Avenir Next Regular"/>
              </a:defRPr>
            </a:pPr>
            <a:endParaRPr/>
          </a:p>
        </p:txBody>
      </p:sp>
      <p:sp>
        <p:nvSpPr>
          <p:cNvPr id="475" name="Line"/>
          <p:cNvSpPr/>
          <p:nvPr/>
        </p:nvSpPr>
        <p:spPr>
          <a:xfrm>
            <a:off x="8681735" y="4118288"/>
            <a:ext cx="2" cy="490295"/>
          </a:xfrm>
          <a:prstGeom prst="line">
            <a:avLst/>
          </a:prstGeom>
          <a:ln w="12700">
            <a:solidFill>
              <a:srgbClr val="132D5B"/>
            </a:solidFill>
            <a:custDash>
              <a:ds d="200000" sp="200000"/>
            </a:custDash>
            <a:miter lim="400000"/>
            <a:tailEnd type="triangle"/>
          </a:ln>
        </p:spPr>
        <p:txBody>
          <a:bodyPr lIns="45718" tIns="45718" rIns="45718" bIns="45718"/>
          <a:lstStyle/>
          <a:p>
            <a:pPr>
              <a:defRPr>
                <a:latin typeface="Avenir Next Regular"/>
                <a:ea typeface="Avenir Next Regular"/>
                <a:cs typeface="Avenir Next Regular"/>
                <a:sym typeface="Avenir Next Regular"/>
              </a:defRPr>
            </a:pPr>
            <a:endParaRPr/>
          </a:p>
        </p:txBody>
      </p:sp>
      <p:sp>
        <p:nvSpPr>
          <p:cNvPr id="476" name="Line"/>
          <p:cNvSpPr/>
          <p:nvPr/>
        </p:nvSpPr>
        <p:spPr>
          <a:xfrm>
            <a:off x="8940011" y="3821165"/>
            <a:ext cx="400039" cy="2"/>
          </a:xfrm>
          <a:prstGeom prst="line">
            <a:avLst/>
          </a:prstGeom>
          <a:ln w="12700">
            <a:solidFill>
              <a:srgbClr val="132D5B"/>
            </a:solidFill>
            <a:custDash>
              <a:ds d="200000" sp="200000"/>
            </a:custDash>
            <a:miter lim="400000"/>
            <a:tailEnd type="triangle"/>
          </a:ln>
        </p:spPr>
        <p:txBody>
          <a:bodyPr lIns="45718" tIns="45718" rIns="45718" bIns="45718"/>
          <a:lstStyle/>
          <a:p>
            <a:pPr>
              <a:defRPr>
                <a:latin typeface="Avenir Next Regular"/>
                <a:ea typeface="Avenir Next Regular"/>
                <a:cs typeface="Avenir Next Regular"/>
                <a:sym typeface="Avenir Next Regular"/>
              </a:defRPr>
            </a:pPr>
            <a:endParaRPr/>
          </a:p>
        </p:txBody>
      </p:sp>
      <p:sp>
        <p:nvSpPr>
          <p:cNvPr id="477" name="Line"/>
          <p:cNvSpPr/>
          <p:nvPr/>
        </p:nvSpPr>
        <p:spPr>
          <a:xfrm flipH="1">
            <a:off x="7981226" y="3821165"/>
            <a:ext cx="400040" cy="2"/>
          </a:xfrm>
          <a:prstGeom prst="line">
            <a:avLst/>
          </a:prstGeom>
          <a:ln w="12700">
            <a:solidFill>
              <a:srgbClr val="132D5B"/>
            </a:solidFill>
            <a:custDash>
              <a:ds d="200000" sp="200000"/>
            </a:custDash>
            <a:miter lim="400000"/>
            <a:tailEnd type="triangle"/>
          </a:ln>
        </p:spPr>
        <p:txBody>
          <a:bodyPr lIns="45718" tIns="45718" rIns="45718" bIns="45718"/>
          <a:lstStyle/>
          <a:p>
            <a:pPr>
              <a:defRPr>
                <a:latin typeface="Avenir Next Regular"/>
                <a:ea typeface="Avenir Next Regular"/>
                <a:cs typeface="Avenir Next Regular"/>
                <a:sym typeface="Avenir Next Regular"/>
              </a:defRPr>
            </a:pPr>
            <a:endParaRPr/>
          </a:p>
        </p:txBody>
      </p:sp>
      <p:pic>
        <p:nvPicPr>
          <p:cNvPr id="478" name="trulia-1.png" descr="trulia-1.png"/>
          <p:cNvPicPr>
            <a:picLocks noChangeAspect="1"/>
          </p:cNvPicPr>
          <p:nvPr/>
        </p:nvPicPr>
        <p:blipFill>
          <a:blip r:embed="rId4"/>
          <a:stretch>
            <a:fillRect/>
          </a:stretch>
        </p:blipFill>
        <p:spPr>
          <a:xfrm>
            <a:off x="8172484" y="4560375"/>
            <a:ext cx="1018501" cy="296478"/>
          </a:xfrm>
          <a:prstGeom prst="rect">
            <a:avLst/>
          </a:prstGeom>
          <a:ln w="12700">
            <a:miter lim="400000"/>
          </a:ln>
        </p:spPr>
      </p:pic>
      <p:pic>
        <p:nvPicPr>
          <p:cNvPr id="479" name="realtor-1.png" descr="realtor-1.png"/>
          <p:cNvPicPr>
            <a:picLocks noChangeAspect="1"/>
          </p:cNvPicPr>
          <p:nvPr/>
        </p:nvPicPr>
        <p:blipFill>
          <a:blip r:embed="rId5"/>
          <a:stretch>
            <a:fillRect/>
          </a:stretch>
        </p:blipFill>
        <p:spPr>
          <a:xfrm>
            <a:off x="6832779" y="3614787"/>
            <a:ext cx="1178240" cy="296478"/>
          </a:xfrm>
          <a:prstGeom prst="rect">
            <a:avLst/>
          </a:prstGeom>
          <a:ln w="12700">
            <a:miter lim="400000"/>
          </a:ln>
        </p:spPr>
      </p:pic>
      <p:sp>
        <p:nvSpPr>
          <p:cNvPr id="480" name="Line"/>
          <p:cNvSpPr/>
          <p:nvPr/>
        </p:nvSpPr>
        <p:spPr>
          <a:xfrm flipV="1">
            <a:off x="8901212" y="3250010"/>
            <a:ext cx="391993" cy="391992"/>
          </a:xfrm>
          <a:prstGeom prst="line">
            <a:avLst/>
          </a:prstGeom>
          <a:ln w="12700">
            <a:solidFill>
              <a:srgbClr val="132D5B"/>
            </a:solidFill>
            <a:custDash>
              <a:ds d="200000" sp="200000"/>
            </a:custDash>
            <a:miter lim="400000"/>
            <a:tailEnd type="triangle"/>
          </a:ln>
        </p:spPr>
        <p:txBody>
          <a:bodyPr lIns="45718" tIns="45718" rIns="45718" bIns="45718"/>
          <a:lstStyle/>
          <a:p>
            <a:pPr>
              <a:defRPr>
                <a:latin typeface="Avenir Next Regular"/>
                <a:ea typeface="Avenir Next Regular"/>
                <a:cs typeface="Avenir Next Regular"/>
                <a:sym typeface="Avenir Next Regular"/>
              </a:defRPr>
            </a:pPr>
            <a:endParaRPr/>
          </a:p>
        </p:txBody>
      </p:sp>
      <p:sp>
        <p:nvSpPr>
          <p:cNvPr id="481" name="Line"/>
          <p:cNvSpPr/>
          <p:nvPr/>
        </p:nvSpPr>
        <p:spPr>
          <a:xfrm flipH="1" flipV="1">
            <a:off x="8070266" y="3250010"/>
            <a:ext cx="391992" cy="391992"/>
          </a:xfrm>
          <a:prstGeom prst="line">
            <a:avLst/>
          </a:prstGeom>
          <a:ln w="12700">
            <a:solidFill>
              <a:srgbClr val="132D5B"/>
            </a:solidFill>
            <a:custDash>
              <a:ds d="200000" sp="200000"/>
            </a:custDash>
            <a:miter lim="400000"/>
            <a:tailEnd type="triangle"/>
          </a:ln>
        </p:spPr>
        <p:txBody>
          <a:bodyPr lIns="45718" tIns="45718" rIns="45718" bIns="45718"/>
          <a:lstStyle/>
          <a:p>
            <a:pPr>
              <a:defRPr>
                <a:latin typeface="Avenir Next Regular"/>
                <a:ea typeface="Avenir Next Regular"/>
                <a:cs typeface="Avenir Next Regular"/>
                <a:sym typeface="Avenir Next Regular"/>
              </a:defRPr>
            </a:pPr>
            <a:endParaRPr/>
          </a:p>
        </p:txBody>
      </p:sp>
      <p:sp>
        <p:nvSpPr>
          <p:cNvPr id="482" name="Line"/>
          <p:cNvSpPr/>
          <p:nvPr/>
        </p:nvSpPr>
        <p:spPr>
          <a:xfrm flipH="1">
            <a:off x="8068487" y="3957644"/>
            <a:ext cx="395549" cy="395549"/>
          </a:xfrm>
          <a:prstGeom prst="line">
            <a:avLst/>
          </a:prstGeom>
          <a:ln w="12700">
            <a:solidFill>
              <a:srgbClr val="132D5B"/>
            </a:solidFill>
            <a:custDash>
              <a:ds d="200000" sp="200000"/>
            </a:custDash>
            <a:miter lim="400000"/>
            <a:tailEnd type="triangle"/>
          </a:ln>
        </p:spPr>
        <p:txBody>
          <a:bodyPr lIns="45718" tIns="45718" rIns="45718" bIns="45718"/>
          <a:lstStyle/>
          <a:p>
            <a:pPr>
              <a:defRPr>
                <a:latin typeface="Avenir Next Regular"/>
                <a:ea typeface="Avenir Next Regular"/>
                <a:cs typeface="Avenir Next Regular"/>
                <a:sym typeface="Avenir Next Regular"/>
              </a:defRPr>
            </a:pPr>
            <a:endParaRPr/>
          </a:p>
        </p:txBody>
      </p:sp>
      <p:sp>
        <p:nvSpPr>
          <p:cNvPr id="483" name="Line"/>
          <p:cNvSpPr/>
          <p:nvPr/>
        </p:nvSpPr>
        <p:spPr>
          <a:xfrm>
            <a:off x="8899435" y="3963158"/>
            <a:ext cx="395550" cy="395550"/>
          </a:xfrm>
          <a:prstGeom prst="line">
            <a:avLst/>
          </a:prstGeom>
          <a:ln w="12700">
            <a:solidFill>
              <a:srgbClr val="132D5B"/>
            </a:solidFill>
            <a:custDash>
              <a:ds d="200000" sp="200000"/>
            </a:custDash>
            <a:miter lim="400000"/>
            <a:tailEnd type="triangle"/>
          </a:ln>
        </p:spPr>
        <p:txBody>
          <a:bodyPr lIns="45718" tIns="45718" rIns="45718" bIns="45718"/>
          <a:lstStyle/>
          <a:p>
            <a:pPr>
              <a:defRPr>
                <a:latin typeface="Avenir Next Regular"/>
                <a:ea typeface="Avenir Next Regular"/>
                <a:cs typeface="Avenir Next Regular"/>
                <a:sym typeface="Avenir Next Regular"/>
              </a:defRPr>
            </a:pPr>
            <a:endParaRPr/>
          </a:p>
        </p:txBody>
      </p:sp>
      <p:pic>
        <p:nvPicPr>
          <p:cNvPr id="484" name="whos-who.png" descr="whos-who.png"/>
          <p:cNvPicPr>
            <a:picLocks noChangeAspect="1"/>
          </p:cNvPicPr>
          <p:nvPr/>
        </p:nvPicPr>
        <p:blipFill>
          <a:blip r:embed="rId6"/>
          <a:stretch>
            <a:fillRect/>
          </a:stretch>
        </p:blipFill>
        <p:spPr>
          <a:xfrm>
            <a:off x="9353346" y="4285262"/>
            <a:ext cx="823359" cy="291456"/>
          </a:xfrm>
          <a:prstGeom prst="rect">
            <a:avLst/>
          </a:prstGeom>
          <a:ln w="12700">
            <a:miter lim="400000"/>
          </a:ln>
        </p:spPr>
      </p:pic>
      <p:pic>
        <p:nvPicPr>
          <p:cNvPr id="485" name="propertyshark.png" descr="propertyshark.png"/>
          <p:cNvPicPr>
            <a:picLocks noChangeAspect="1"/>
          </p:cNvPicPr>
          <p:nvPr/>
        </p:nvPicPr>
        <p:blipFill>
          <a:blip r:embed="rId7"/>
          <a:stretch>
            <a:fillRect/>
          </a:stretch>
        </p:blipFill>
        <p:spPr>
          <a:xfrm>
            <a:off x="6755948" y="4276988"/>
            <a:ext cx="1331900" cy="308004"/>
          </a:xfrm>
          <a:prstGeom prst="rect">
            <a:avLst/>
          </a:prstGeom>
          <a:ln w="12700">
            <a:miter lim="400000"/>
          </a:ln>
        </p:spPr>
      </p:pic>
      <p:pic>
        <p:nvPicPr>
          <p:cNvPr id="486" name="zillow-1.png" descr="zillow-1.png"/>
          <p:cNvPicPr>
            <a:picLocks noChangeAspect="1"/>
          </p:cNvPicPr>
          <p:nvPr/>
        </p:nvPicPr>
        <p:blipFill>
          <a:blip r:embed="rId8"/>
          <a:stretch>
            <a:fillRect/>
          </a:stretch>
        </p:blipFill>
        <p:spPr>
          <a:xfrm>
            <a:off x="8184063" y="2790756"/>
            <a:ext cx="953152" cy="222700"/>
          </a:xfrm>
          <a:prstGeom prst="rect">
            <a:avLst/>
          </a:prstGeom>
          <a:ln w="12700">
            <a:miter lim="400000"/>
          </a:ln>
        </p:spPr>
      </p:pic>
      <p:pic>
        <p:nvPicPr>
          <p:cNvPr id="487" name="palm-beach-post.png" descr="palm-beach-post.png"/>
          <p:cNvPicPr>
            <a:picLocks noChangeAspect="1"/>
          </p:cNvPicPr>
          <p:nvPr/>
        </p:nvPicPr>
        <p:blipFill>
          <a:blip r:embed="rId9"/>
          <a:stretch>
            <a:fillRect/>
          </a:stretch>
        </p:blipFill>
        <p:spPr>
          <a:xfrm>
            <a:off x="9353346" y="3134517"/>
            <a:ext cx="1178240" cy="132578"/>
          </a:xfrm>
          <a:prstGeom prst="rect">
            <a:avLst/>
          </a:prstGeom>
          <a:ln w="12700">
            <a:miter lim="400000"/>
          </a:ln>
        </p:spPr>
      </p:pic>
      <p:pic>
        <p:nvPicPr>
          <p:cNvPr id="488" name="homes-and-land.png" descr="homes-and-land.png"/>
          <p:cNvPicPr>
            <a:picLocks noChangeAspect="1"/>
          </p:cNvPicPr>
          <p:nvPr/>
        </p:nvPicPr>
        <p:blipFill>
          <a:blip r:embed="rId10"/>
          <a:stretch>
            <a:fillRect/>
          </a:stretch>
        </p:blipFill>
        <p:spPr>
          <a:xfrm>
            <a:off x="9381241" y="3709816"/>
            <a:ext cx="767570" cy="222701"/>
          </a:xfrm>
          <a:prstGeom prst="rect">
            <a:avLst/>
          </a:prstGeom>
          <a:ln w="12700">
            <a:miter lim="400000"/>
          </a:ln>
        </p:spPr>
      </p:pic>
      <p:pic>
        <p:nvPicPr>
          <p:cNvPr id="489" name="homes.png" descr="homes.png"/>
          <p:cNvPicPr>
            <a:picLocks noChangeAspect="1"/>
          </p:cNvPicPr>
          <p:nvPr/>
        </p:nvPicPr>
        <p:blipFill>
          <a:blip r:embed="rId11"/>
          <a:stretch>
            <a:fillRect/>
          </a:stretch>
        </p:blipFill>
        <p:spPr>
          <a:xfrm>
            <a:off x="6833674" y="3090514"/>
            <a:ext cx="1176451" cy="220586"/>
          </a:xfrm>
          <a:prstGeom prst="rect">
            <a:avLst/>
          </a:prstGeom>
          <a:ln w="12700">
            <a:miter lim="400000"/>
          </a:ln>
        </p:spPr>
      </p:pic>
      <p:sp>
        <p:nvSpPr>
          <p:cNvPr id="490" name="Circle"/>
          <p:cNvSpPr/>
          <p:nvPr/>
        </p:nvSpPr>
        <p:spPr>
          <a:xfrm>
            <a:off x="-6383814" y="2557296"/>
            <a:ext cx="12179303" cy="12179304"/>
          </a:xfrm>
          <a:prstGeom prst="ellipse">
            <a:avLst/>
          </a:prstGeom>
          <a:gradFill>
            <a:gsLst>
              <a:gs pos="0">
                <a:srgbClr val="56C8E0"/>
              </a:gs>
              <a:gs pos="99">
                <a:srgbClr val="6BCCF0"/>
              </a:gs>
              <a:gs pos="262">
                <a:srgbClr val="80D1FF"/>
              </a:gs>
              <a:gs pos="7000">
                <a:srgbClr val="B4E6FD"/>
              </a:gs>
              <a:gs pos="27410">
                <a:schemeClr val="accent1">
                  <a:hueOff val="-101989"/>
                  <a:satOff val="-20825"/>
                  <a:lumOff val="62820"/>
                </a:schemeClr>
              </a:gs>
            </a:gsLst>
            <a:lin ang="7369186"/>
          </a:gradFill>
          <a:ln w="12700">
            <a:miter lim="400000"/>
          </a:ln>
        </p:spPr>
        <p:txBody>
          <a:bodyPr lIns="45718" tIns="45718" rIns="45718" bIns="45718" anchor="ctr"/>
          <a:lstStyle/>
          <a:p>
            <a:pPr algn="ctr" defTabSz="914400">
              <a:defRPr sz="900">
                <a:solidFill>
                  <a:srgbClr val="FFFFFF"/>
                </a:solidFill>
                <a:latin typeface="Montserrat Light"/>
                <a:ea typeface="Montserrat Light"/>
                <a:cs typeface="Montserrat Light"/>
                <a:sym typeface="Montserrat Light"/>
              </a:defRPr>
            </a:pPr>
            <a:endParaRPr/>
          </a:p>
        </p:txBody>
      </p:sp>
      <p:sp>
        <p:nvSpPr>
          <p:cNvPr id="491" name="Global Distribution…"/>
          <p:cNvSpPr txBox="1"/>
          <p:nvPr/>
        </p:nvSpPr>
        <p:spPr>
          <a:xfrm>
            <a:off x="105942" y="4380989"/>
            <a:ext cx="3869151" cy="655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defRPr sz="1400">
                <a:solidFill>
                  <a:srgbClr val="000000"/>
                </a:solidFill>
                <a:latin typeface="Playfair Display Regular"/>
                <a:ea typeface="Playfair Display Regular"/>
                <a:cs typeface="Playfair Display Regular"/>
                <a:sym typeface="Playfair Display Regular"/>
              </a:defRPr>
            </a:pPr>
            <a:r>
              <a:t>Global Distribution</a:t>
            </a:r>
            <a:endParaRPr sz="1200">
              <a:latin typeface="Poppins Regular"/>
              <a:ea typeface="Poppins Regular"/>
              <a:cs typeface="Poppins Regular"/>
              <a:sym typeface="Poppins Regular"/>
            </a:endParaRPr>
          </a:p>
          <a:p>
            <a:pPr>
              <a:defRPr sz="1000">
                <a:solidFill>
                  <a:srgbClr val="000000"/>
                </a:solidFill>
                <a:latin typeface="Montserrat Light"/>
                <a:ea typeface="Montserrat Light"/>
                <a:cs typeface="Montserrat Light"/>
                <a:sym typeface="Montserrat Light"/>
              </a:defRPr>
            </a:pPr>
            <a:r>
              <a:t>Your listing will be shown on over 80 real estate websites around the world.</a:t>
            </a:r>
          </a:p>
        </p:txBody>
      </p:sp>
      <p:sp>
        <p:nvSpPr>
          <p:cNvPr id="492" name="Real-time MLS Updates…"/>
          <p:cNvSpPr txBox="1"/>
          <p:nvPr/>
        </p:nvSpPr>
        <p:spPr>
          <a:xfrm>
            <a:off x="102784" y="4929463"/>
            <a:ext cx="3755423" cy="7293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defRPr sz="1400">
                <a:solidFill>
                  <a:srgbClr val="000000"/>
                </a:solidFill>
                <a:latin typeface="Playfair Display Regular"/>
                <a:ea typeface="Playfair Display Regular"/>
                <a:cs typeface="Playfair Display Regular"/>
                <a:sym typeface="Playfair Display Regular"/>
              </a:defRPr>
            </a:pPr>
            <a:r>
              <a:t>Real-time MLS Updates</a:t>
            </a:r>
            <a:endParaRPr sz="1200">
              <a:latin typeface="Poppins Regular"/>
              <a:ea typeface="Poppins Regular"/>
              <a:cs typeface="Poppins Regular"/>
              <a:sym typeface="Poppins Regular"/>
            </a:endParaRPr>
          </a:p>
          <a:p>
            <a:pPr>
              <a:defRPr sz="1000">
                <a:solidFill>
                  <a:srgbClr val="000000"/>
                </a:solidFill>
                <a:latin typeface="Montserrat Light"/>
                <a:ea typeface="Montserrat Light"/>
                <a:cs typeface="Montserrat Light"/>
                <a:sym typeface="Montserrat Light"/>
              </a:defRPr>
            </a:pPr>
            <a:r>
              <a:t>Automatic daily updates from the Multiple Listing Service insures that your listing will be front and center.</a:t>
            </a:r>
          </a:p>
        </p:txBody>
      </p:sp>
      <p:sp>
        <p:nvSpPr>
          <p:cNvPr id="493" name="Full circle…"/>
          <p:cNvSpPr txBox="1"/>
          <p:nvPr/>
        </p:nvSpPr>
        <p:spPr>
          <a:xfrm>
            <a:off x="111325" y="5558453"/>
            <a:ext cx="4310078" cy="5359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904893">
              <a:defRPr sz="1386">
                <a:solidFill>
                  <a:srgbClr val="000000"/>
                </a:solidFill>
                <a:latin typeface="Playfair Display Regular"/>
                <a:ea typeface="Playfair Display Regular"/>
                <a:cs typeface="Playfair Display Regular"/>
                <a:sym typeface="Playfair Display Regular"/>
              </a:defRPr>
            </a:pPr>
            <a:r>
              <a:t>Full circle</a:t>
            </a:r>
            <a:endParaRPr sz="1188">
              <a:latin typeface="Poppins Regular"/>
              <a:ea typeface="Poppins Regular"/>
              <a:cs typeface="Poppins Regular"/>
              <a:sym typeface="Poppins Regular"/>
            </a:endParaRPr>
          </a:p>
          <a:p>
            <a:pPr defTabSz="904893">
              <a:defRPr sz="989">
                <a:solidFill>
                  <a:srgbClr val="000000"/>
                </a:solidFill>
                <a:latin typeface="Montserrat Light"/>
                <a:ea typeface="Montserrat Light"/>
                <a:cs typeface="Montserrat Light"/>
                <a:sym typeface="Montserrat Light"/>
              </a:defRPr>
            </a:pPr>
            <a:r>
              <a:t>All of our partner sites will redirect your listing and link back to our main site, LangRealty.com.</a:t>
            </a:r>
          </a:p>
        </p:txBody>
      </p:sp>
      <p:sp>
        <p:nvSpPr>
          <p:cNvPr id="494" name="Best in class Analytics…"/>
          <p:cNvSpPr txBox="1"/>
          <p:nvPr/>
        </p:nvSpPr>
        <p:spPr>
          <a:xfrm>
            <a:off x="118828" y="6153635"/>
            <a:ext cx="4788032" cy="583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796305">
              <a:defRPr sz="1232">
                <a:solidFill>
                  <a:srgbClr val="000000"/>
                </a:solidFill>
                <a:latin typeface="Playfair Display Regular"/>
                <a:ea typeface="Playfair Display Regular"/>
                <a:cs typeface="Playfair Display Regular"/>
                <a:sym typeface="Playfair Display Regular"/>
              </a:defRPr>
            </a:pPr>
            <a:r>
              <a:t>Best in class Analytics</a:t>
            </a:r>
            <a:endParaRPr sz="968">
              <a:latin typeface="Poppins Regular"/>
              <a:ea typeface="Poppins Regular"/>
              <a:cs typeface="Poppins Regular"/>
              <a:sym typeface="Poppins Regular"/>
            </a:endParaRPr>
          </a:p>
          <a:p>
            <a:pPr defTabSz="796305">
              <a:defRPr sz="880">
                <a:solidFill>
                  <a:srgbClr val="000000"/>
                </a:solidFill>
                <a:latin typeface="Montserrat Light"/>
                <a:ea typeface="Montserrat Light"/>
                <a:cs typeface="Montserrat Light"/>
                <a:sym typeface="Montserrat Light"/>
              </a:defRPr>
            </a:pPr>
            <a:r>
              <a:t>Lang Realty collects the traffic metrics from all of the publisher websites and compiles them into reports that provide your REALTOR® with critical marketing intelligence.</a:t>
            </a:r>
          </a:p>
        </p:txBody>
      </p:sp>
      <p:grpSp>
        <p:nvGrpSpPr>
          <p:cNvPr id="497" name="Group"/>
          <p:cNvGrpSpPr/>
          <p:nvPr/>
        </p:nvGrpSpPr>
        <p:grpSpPr>
          <a:xfrm>
            <a:off x="9739565" y="6368513"/>
            <a:ext cx="2344155" cy="369913"/>
            <a:chOff x="0" y="0"/>
            <a:chExt cx="2344154" cy="369912"/>
          </a:xfrm>
        </p:grpSpPr>
        <p:pic>
          <p:nvPicPr>
            <p:cNvPr id="495" name="Lang-Realty-Find-Your-Way-Home.png" descr="Lang-Realty-Find-Your-Way-Home.png"/>
            <p:cNvPicPr>
              <a:picLocks noChangeAspect="1"/>
            </p:cNvPicPr>
            <p:nvPr/>
          </p:nvPicPr>
          <p:blipFill>
            <a:blip r:embed="rId12"/>
            <a:srcRect l="19780" b="48838"/>
            <a:stretch>
              <a:fillRect/>
            </a:stretch>
          </p:blipFill>
          <p:spPr>
            <a:xfrm>
              <a:off x="473251" y="9750"/>
              <a:ext cx="1870904" cy="274439"/>
            </a:xfrm>
            <a:prstGeom prst="rect">
              <a:avLst/>
            </a:prstGeom>
            <a:ln w="12700" cap="flat">
              <a:noFill/>
              <a:miter lim="400000"/>
            </a:ln>
            <a:effectLst/>
          </p:spPr>
        </p:pic>
        <p:pic>
          <p:nvPicPr>
            <p:cNvPr id="496" name="Lang-Realty-Find-Your-Way-Home.png" descr="Lang-Realty-Find-Your-Way-Home.png"/>
            <p:cNvPicPr>
              <a:picLocks noChangeAspect="1"/>
            </p:cNvPicPr>
            <p:nvPr/>
          </p:nvPicPr>
          <p:blipFill>
            <a:blip r:embed="rId12"/>
            <a:srcRect r="79657" b="31039"/>
            <a:stretch>
              <a:fillRect/>
            </a:stretch>
          </p:blipFill>
          <p:spPr>
            <a:xfrm>
              <a:off x="-1" y="-1"/>
              <a:ext cx="474439" cy="369914"/>
            </a:xfrm>
            <a:prstGeom prst="rect">
              <a:avLst/>
            </a:prstGeom>
            <a:ln w="12700" cap="flat">
              <a:noFill/>
              <a:miter lim="400000"/>
            </a:ln>
            <a:effectLst/>
          </p:spPr>
        </p:pic>
      </p:grpSp>
      <p:sp>
        <p:nvSpPr>
          <p:cNvPr id="498" name="Our website distribution network is the best in South Florida"/>
          <p:cNvSpPr txBox="1"/>
          <p:nvPr/>
        </p:nvSpPr>
        <p:spPr>
          <a:xfrm>
            <a:off x="120593" y="3369226"/>
            <a:ext cx="3120694" cy="877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914353">
              <a:lnSpc>
                <a:spcPct val="40000"/>
              </a:lnSpc>
              <a:spcBef>
                <a:spcPts val="1000"/>
              </a:spcBef>
              <a:defRPr sz="2200">
                <a:solidFill>
                  <a:srgbClr val="000000"/>
                </a:solidFill>
                <a:latin typeface="Playfair Display Regular"/>
                <a:ea typeface="Playfair Display Regular"/>
                <a:cs typeface="Playfair Display Regular"/>
                <a:sym typeface="Playfair Display Regular"/>
              </a:defRPr>
            </a:pPr>
            <a:r>
              <a:t>Our Website </a:t>
            </a:r>
          </a:p>
          <a:p>
            <a:pPr defTabSz="914353">
              <a:lnSpc>
                <a:spcPct val="40000"/>
              </a:lnSpc>
              <a:spcBef>
                <a:spcPts val="1000"/>
              </a:spcBef>
              <a:defRPr sz="2200">
                <a:solidFill>
                  <a:srgbClr val="000000"/>
                </a:solidFill>
                <a:latin typeface="Playfair Display Regular"/>
                <a:ea typeface="Playfair Display Regular"/>
                <a:cs typeface="Playfair Display Regular"/>
                <a:sym typeface="Playfair Display Regular"/>
              </a:defRPr>
            </a:pPr>
            <a:r>
              <a:t>Distribution Network</a:t>
            </a:r>
          </a:p>
        </p:txBody>
      </p:sp>
    </p:spTree>
  </p:cSld>
  <p:clrMapOvr>
    <a:masterClrMapping/>
  </p:clrMapOvr>
  <mc:AlternateContent xmlns:mc="http://schemas.openxmlformats.org/markup-compatibility/2006" xmlns:p14="http://schemas.microsoft.com/office/powerpoint/2010/main">
    <mc:Choice Requires="p14">
      <p:transition spd="slow">
        <p:wipe dir="d"/>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1500" fill="hold"/>
                                        <p:tgtEl>
                                          <p:spTgt spid="472"/>
                                        </p:tgtEl>
                                        <p:attrNameLst>
                                          <p:attrName>ppt_w</p:attrName>
                                        </p:attrNameLst>
                                      </p:cBhvr>
                                      <p:tavLst>
                                        <p:tav tm="0">
                                          <p:val>
                                            <p:fltVal val="0"/>
                                          </p:val>
                                        </p:tav>
                                        <p:tav tm="100000">
                                          <p:val>
                                            <p:strVal val="#ppt_w"/>
                                          </p:val>
                                        </p:tav>
                                      </p:tavLst>
                                    </p:anim>
                                    <p:anim calcmode="lin" valueType="num">
                                      <p:cBhvr>
                                        <p:cTn id="8" dur="1500" fill="hold"/>
                                        <p:tgtEl>
                                          <p:spTgt spid="47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iterate>
                                    <p:tmAbs val="0"/>
                                  </p:iterate>
                                  <p:childTnLst>
                                    <p:set>
                                      <p:cBhvr>
                                        <p:cTn id="11" fill="hold"/>
                                        <p:tgtEl>
                                          <p:spTgt spid="498">
                                            <p:bg/>
                                          </p:spTgt>
                                        </p:tgtEl>
                                        <p:attrNameLst>
                                          <p:attrName>style.visibility</p:attrName>
                                        </p:attrNameLst>
                                      </p:cBhvr>
                                      <p:to>
                                        <p:strVal val="visible"/>
                                      </p:to>
                                    </p:set>
                                    <p:animEffect transition="in" filter="wipe(left)">
                                      <p:cBhvr>
                                        <p:cTn id="12" dur="500"/>
                                        <p:tgtEl>
                                          <p:spTgt spid="498">
                                            <p:bg/>
                                          </p:spTgt>
                                        </p:tgtEl>
                                      </p:cBhvr>
                                    </p:animEffect>
                                  </p:childTnLst>
                                </p:cTn>
                              </p:par>
                              <p:par>
                                <p:cTn id="13" presetID="22" presetClass="entr" presetSubtype="8" fill="hold" grpId="0" nodeType="withEffect">
                                  <p:stCondLst>
                                    <p:cond delay="0"/>
                                  </p:stCondLst>
                                  <p:iterate>
                                    <p:tmAbs val="0"/>
                                  </p:iterate>
                                  <p:childTnLst>
                                    <p:set>
                                      <p:cBhvr>
                                        <p:cTn id="14" fill="hold"/>
                                        <p:tgtEl>
                                          <p:spTgt spid="498">
                                            <p:txEl>
                                              <p:pRg st="0" end="0"/>
                                            </p:txEl>
                                          </p:spTgt>
                                        </p:tgtEl>
                                        <p:attrNameLst>
                                          <p:attrName>style.visibility</p:attrName>
                                        </p:attrNameLst>
                                      </p:cBhvr>
                                      <p:to>
                                        <p:strVal val="visible"/>
                                      </p:to>
                                    </p:set>
                                    <p:animEffect transition="in" filter="wipe(left)">
                                      <p:cBhvr>
                                        <p:cTn id="15" dur="500"/>
                                        <p:tgtEl>
                                          <p:spTgt spid="498">
                                            <p:txEl>
                                              <p:pRg st="0" end="0"/>
                                            </p:txEl>
                                          </p:spTgt>
                                        </p:tgtEl>
                                      </p:cBhvr>
                                    </p:animEffect>
                                  </p:childTnLst>
                                </p:cTn>
                              </p:par>
                            </p:childTnLst>
                          </p:cTn>
                        </p:par>
                        <p:par>
                          <p:cTn id="16" fill="hold">
                            <p:stCondLst>
                              <p:cond delay="2000"/>
                            </p:stCondLst>
                            <p:childTnLst>
                              <p:par>
                                <p:cTn id="17" presetID="22" presetClass="entr" presetSubtype="8" fill="hold" grpId="0" nodeType="afterEffect">
                                  <p:stCondLst>
                                    <p:cond delay="0"/>
                                  </p:stCondLst>
                                  <p:iterate>
                                    <p:tmAbs val="0"/>
                                  </p:iterate>
                                  <p:childTnLst>
                                    <p:set>
                                      <p:cBhvr>
                                        <p:cTn id="18" fill="hold"/>
                                        <p:tgtEl>
                                          <p:spTgt spid="498">
                                            <p:txEl>
                                              <p:pRg st="1" end="1"/>
                                            </p:txEl>
                                          </p:spTgt>
                                        </p:tgtEl>
                                        <p:attrNameLst>
                                          <p:attrName>style.visibility</p:attrName>
                                        </p:attrNameLst>
                                      </p:cBhvr>
                                      <p:to>
                                        <p:strVal val="visible"/>
                                      </p:to>
                                    </p:set>
                                    <p:animEffect transition="in" filter="wipe(left)">
                                      <p:cBhvr>
                                        <p:cTn id="19" dur="500"/>
                                        <p:tgtEl>
                                          <p:spTgt spid="498">
                                            <p:txEl>
                                              <p:pRg st="1" end="1"/>
                                            </p:txEl>
                                          </p:spTgt>
                                        </p:tgtEl>
                                      </p:cBhvr>
                                    </p:animEffect>
                                  </p:childTnLst>
                                </p:cTn>
                              </p:par>
                            </p:childTnLst>
                          </p:cTn>
                        </p:par>
                        <p:par>
                          <p:cTn id="20" fill="hold">
                            <p:stCondLst>
                              <p:cond delay="2500"/>
                            </p:stCondLst>
                            <p:childTnLst>
                              <p:par>
                                <p:cTn id="21" presetID="23" presetClass="entr" presetSubtype="16" fill="hold" grpId="0" nodeType="afterEffect">
                                  <p:stCondLst>
                                    <p:cond delay="500"/>
                                  </p:stCondLst>
                                  <p:iterate>
                                    <p:tmAbs val="0"/>
                                  </p:iterate>
                                  <p:childTnLst>
                                    <p:set>
                                      <p:cBhvr>
                                        <p:cTn id="22" fill="hold"/>
                                        <p:tgtEl>
                                          <p:spTgt spid="473"/>
                                        </p:tgtEl>
                                        <p:attrNameLst>
                                          <p:attrName>style.visibility</p:attrName>
                                        </p:attrNameLst>
                                      </p:cBhvr>
                                      <p:to>
                                        <p:strVal val="visible"/>
                                      </p:to>
                                    </p:set>
                                    <p:anim calcmode="lin" valueType="num">
                                      <p:cBhvr>
                                        <p:cTn id="23" dur="2500" fill="hold"/>
                                        <p:tgtEl>
                                          <p:spTgt spid="473"/>
                                        </p:tgtEl>
                                        <p:attrNameLst>
                                          <p:attrName>ppt_w</p:attrName>
                                        </p:attrNameLst>
                                      </p:cBhvr>
                                      <p:tavLst>
                                        <p:tav tm="0">
                                          <p:val>
                                            <p:fltVal val="0"/>
                                          </p:val>
                                        </p:tav>
                                        <p:tav tm="100000">
                                          <p:val>
                                            <p:strVal val="#ppt_w"/>
                                          </p:val>
                                        </p:tav>
                                      </p:tavLst>
                                    </p:anim>
                                    <p:anim calcmode="lin" valueType="num">
                                      <p:cBhvr>
                                        <p:cTn id="24" dur="2500" fill="hold"/>
                                        <p:tgtEl>
                                          <p:spTgt spid="473"/>
                                        </p:tgtEl>
                                        <p:attrNameLst>
                                          <p:attrName>ppt_h</p:attrName>
                                        </p:attrNameLst>
                                      </p:cBhvr>
                                      <p:tavLst>
                                        <p:tav tm="0">
                                          <p:val>
                                            <p:fltVal val="0"/>
                                          </p:val>
                                        </p:tav>
                                        <p:tav tm="100000">
                                          <p:val>
                                            <p:strVal val="#ppt_h"/>
                                          </p:val>
                                        </p:tav>
                                      </p:tavLst>
                                    </p:anim>
                                  </p:childTnLst>
                                </p:cTn>
                              </p:par>
                            </p:childTnLst>
                          </p:cTn>
                        </p:par>
                        <p:par>
                          <p:cTn id="25" fill="hold">
                            <p:stCondLst>
                              <p:cond delay="5500"/>
                            </p:stCondLst>
                            <p:childTnLst>
                              <p:par>
                                <p:cTn id="26" presetID="1" presetClass="entr" presetSubtype="0" fill="hold" grpId="0" nodeType="afterEffect">
                                  <p:stCondLst>
                                    <p:cond delay="200"/>
                                  </p:stCondLst>
                                  <p:iterate>
                                    <p:tmAbs val="0"/>
                                  </p:iterate>
                                  <p:childTnLst>
                                    <p:set>
                                      <p:cBhvr>
                                        <p:cTn id="27" fill="hold"/>
                                        <p:tgtEl>
                                          <p:spTgt spid="481"/>
                                        </p:tgtEl>
                                        <p:attrNameLst>
                                          <p:attrName>style.visibility</p:attrName>
                                        </p:attrNameLst>
                                      </p:cBhvr>
                                      <p:to>
                                        <p:strVal val="visible"/>
                                      </p:to>
                                    </p:set>
                                  </p:childTnLst>
                                </p:cTn>
                              </p:par>
                            </p:childTnLst>
                          </p:cTn>
                        </p:par>
                        <p:par>
                          <p:cTn id="28" fill="hold">
                            <p:stCondLst>
                              <p:cond delay="5700"/>
                            </p:stCondLst>
                            <p:childTnLst>
                              <p:par>
                                <p:cTn id="29" presetID="1" presetClass="entr" presetSubtype="0" fill="hold" grpId="0" nodeType="afterEffect">
                                  <p:stCondLst>
                                    <p:cond delay="50"/>
                                  </p:stCondLst>
                                  <p:iterate>
                                    <p:tmAbs val="0"/>
                                  </p:iterate>
                                  <p:childTnLst>
                                    <p:set>
                                      <p:cBhvr>
                                        <p:cTn id="30" fill="hold"/>
                                        <p:tgtEl>
                                          <p:spTgt spid="474"/>
                                        </p:tgtEl>
                                        <p:attrNameLst>
                                          <p:attrName>style.visibility</p:attrName>
                                        </p:attrNameLst>
                                      </p:cBhvr>
                                      <p:to>
                                        <p:strVal val="visible"/>
                                      </p:to>
                                    </p:set>
                                  </p:childTnLst>
                                </p:cTn>
                              </p:par>
                            </p:childTnLst>
                          </p:cTn>
                        </p:par>
                        <p:par>
                          <p:cTn id="31" fill="hold">
                            <p:stCondLst>
                              <p:cond delay="5750"/>
                            </p:stCondLst>
                            <p:childTnLst>
                              <p:par>
                                <p:cTn id="32" presetID="1" presetClass="entr" presetSubtype="0" fill="hold" grpId="0" nodeType="afterEffect">
                                  <p:stCondLst>
                                    <p:cond delay="50"/>
                                  </p:stCondLst>
                                  <p:iterate>
                                    <p:tmAbs val="0"/>
                                  </p:iterate>
                                  <p:childTnLst>
                                    <p:set>
                                      <p:cBhvr>
                                        <p:cTn id="33" fill="hold"/>
                                        <p:tgtEl>
                                          <p:spTgt spid="480"/>
                                        </p:tgtEl>
                                        <p:attrNameLst>
                                          <p:attrName>style.visibility</p:attrName>
                                        </p:attrNameLst>
                                      </p:cBhvr>
                                      <p:to>
                                        <p:strVal val="visible"/>
                                      </p:to>
                                    </p:set>
                                  </p:childTnLst>
                                </p:cTn>
                              </p:par>
                            </p:childTnLst>
                          </p:cTn>
                        </p:par>
                        <p:par>
                          <p:cTn id="34" fill="hold">
                            <p:stCondLst>
                              <p:cond delay="5800"/>
                            </p:stCondLst>
                            <p:childTnLst>
                              <p:par>
                                <p:cTn id="35" presetID="1" presetClass="entr" presetSubtype="0" fill="hold" grpId="0" nodeType="afterEffect">
                                  <p:stCondLst>
                                    <p:cond delay="50"/>
                                  </p:stCondLst>
                                  <p:iterate>
                                    <p:tmAbs val="0"/>
                                  </p:iterate>
                                  <p:childTnLst>
                                    <p:set>
                                      <p:cBhvr>
                                        <p:cTn id="36" fill="hold"/>
                                        <p:tgtEl>
                                          <p:spTgt spid="476"/>
                                        </p:tgtEl>
                                        <p:attrNameLst>
                                          <p:attrName>style.visibility</p:attrName>
                                        </p:attrNameLst>
                                      </p:cBhvr>
                                      <p:to>
                                        <p:strVal val="visible"/>
                                      </p:to>
                                    </p:set>
                                  </p:childTnLst>
                                </p:cTn>
                              </p:par>
                            </p:childTnLst>
                          </p:cTn>
                        </p:par>
                        <p:par>
                          <p:cTn id="37" fill="hold">
                            <p:stCondLst>
                              <p:cond delay="5850"/>
                            </p:stCondLst>
                            <p:childTnLst>
                              <p:par>
                                <p:cTn id="38" presetID="1" presetClass="entr" presetSubtype="0" fill="hold" grpId="0" nodeType="afterEffect">
                                  <p:stCondLst>
                                    <p:cond delay="50"/>
                                  </p:stCondLst>
                                  <p:iterate>
                                    <p:tmAbs val="0"/>
                                  </p:iterate>
                                  <p:childTnLst>
                                    <p:set>
                                      <p:cBhvr>
                                        <p:cTn id="39" fill="hold"/>
                                        <p:tgtEl>
                                          <p:spTgt spid="483"/>
                                        </p:tgtEl>
                                        <p:attrNameLst>
                                          <p:attrName>style.visibility</p:attrName>
                                        </p:attrNameLst>
                                      </p:cBhvr>
                                      <p:to>
                                        <p:strVal val="visible"/>
                                      </p:to>
                                    </p:set>
                                  </p:childTnLst>
                                </p:cTn>
                              </p:par>
                            </p:childTnLst>
                          </p:cTn>
                        </p:par>
                        <p:par>
                          <p:cTn id="40" fill="hold">
                            <p:stCondLst>
                              <p:cond delay="5900"/>
                            </p:stCondLst>
                            <p:childTnLst>
                              <p:par>
                                <p:cTn id="41" presetID="1" presetClass="entr" presetSubtype="0" fill="hold" grpId="0" nodeType="afterEffect">
                                  <p:stCondLst>
                                    <p:cond delay="50"/>
                                  </p:stCondLst>
                                  <p:iterate>
                                    <p:tmAbs val="0"/>
                                  </p:iterate>
                                  <p:childTnLst>
                                    <p:set>
                                      <p:cBhvr>
                                        <p:cTn id="42" fill="hold"/>
                                        <p:tgtEl>
                                          <p:spTgt spid="475"/>
                                        </p:tgtEl>
                                        <p:attrNameLst>
                                          <p:attrName>style.visibility</p:attrName>
                                        </p:attrNameLst>
                                      </p:cBhvr>
                                      <p:to>
                                        <p:strVal val="visible"/>
                                      </p:to>
                                    </p:set>
                                  </p:childTnLst>
                                </p:cTn>
                              </p:par>
                            </p:childTnLst>
                          </p:cTn>
                        </p:par>
                        <p:par>
                          <p:cTn id="43" fill="hold">
                            <p:stCondLst>
                              <p:cond delay="5950"/>
                            </p:stCondLst>
                            <p:childTnLst>
                              <p:par>
                                <p:cTn id="44" presetID="1" presetClass="entr" presetSubtype="0" fill="hold" grpId="0" nodeType="afterEffect">
                                  <p:stCondLst>
                                    <p:cond delay="50"/>
                                  </p:stCondLst>
                                  <p:iterate>
                                    <p:tmAbs val="0"/>
                                  </p:iterate>
                                  <p:childTnLst>
                                    <p:set>
                                      <p:cBhvr>
                                        <p:cTn id="45" fill="hold"/>
                                        <p:tgtEl>
                                          <p:spTgt spid="482"/>
                                        </p:tgtEl>
                                        <p:attrNameLst>
                                          <p:attrName>style.visibility</p:attrName>
                                        </p:attrNameLst>
                                      </p:cBhvr>
                                      <p:to>
                                        <p:strVal val="visible"/>
                                      </p:to>
                                    </p:set>
                                  </p:childTnLst>
                                </p:cTn>
                              </p:par>
                            </p:childTnLst>
                          </p:cTn>
                        </p:par>
                        <p:par>
                          <p:cTn id="46" fill="hold">
                            <p:stCondLst>
                              <p:cond delay="6000"/>
                            </p:stCondLst>
                            <p:childTnLst>
                              <p:par>
                                <p:cTn id="47" presetID="1" presetClass="entr" presetSubtype="0" fill="hold" grpId="0" nodeType="afterEffect">
                                  <p:stCondLst>
                                    <p:cond delay="50"/>
                                  </p:stCondLst>
                                  <p:iterate>
                                    <p:tmAbs val="0"/>
                                  </p:iterate>
                                  <p:childTnLst>
                                    <p:set>
                                      <p:cBhvr>
                                        <p:cTn id="48" fill="hold"/>
                                        <p:tgtEl>
                                          <p:spTgt spid="477"/>
                                        </p:tgtEl>
                                        <p:attrNameLst>
                                          <p:attrName>style.visibility</p:attrName>
                                        </p:attrNameLst>
                                      </p:cBhvr>
                                      <p:to>
                                        <p:strVal val="visible"/>
                                      </p:to>
                                    </p:set>
                                  </p:childTnLst>
                                </p:cTn>
                              </p:par>
                            </p:childTnLst>
                          </p:cTn>
                        </p:par>
                        <p:par>
                          <p:cTn id="49" fill="hold">
                            <p:stCondLst>
                              <p:cond delay="6050"/>
                            </p:stCondLst>
                            <p:childTnLst>
                              <p:par>
                                <p:cTn id="50" presetID="22" presetClass="entr" presetSubtype="8" fill="hold" grpId="0" nodeType="afterEffect">
                                  <p:stCondLst>
                                    <p:cond delay="200"/>
                                  </p:stCondLst>
                                  <p:iterate>
                                    <p:tmAbs val="0"/>
                                  </p:iterate>
                                  <p:childTnLst>
                                    <p:set>
                                      <p:cBhvr>
                                        <p:cTn id="51" fill="hold"/>
                                        <p:tgtEl>
                                          <p:spTgt spid="489"/>
                                        </p:tgtEl>
                                        <p:attrNameLst>
                                          <p:attrName>style.visibility</p:attrName>
                                        </p:attrNameLst>
                                      </p:cBhvr>
                                      <p:to>
                                        <p:strVal val="visible"/>
                                      </p:to>
                                    </p:set>
                                    <p:animEffect transition="in" filter="wipe(left)">
                                      <p:cBhvr>
                                        <p:cTn id="52" dur="800"/>
                                        <p:tgtEl>
                                          <p:spTgt spid="489"/>
                                        </p:tgtEl>
                                      </p:cBhvr>
                                    </p:animEffect>
                                  </p:childTnLst>
                                </p:cTn>
                              </p:par>
                            </p:childTnLst>
                          </p:cTn>
                        </p:par>
                        <p:par>
                          <p:cTn id="53" fill="hold">
                            <p:stCondLst>
                              <p:cond delay="7050"/>
                            </p:stCondLst>
                            <p:childTnLst>
                              <p:par>
                                <p:cTn id="54" presetID="22" presetClass="entr" presetSubtype="8" fill="hold" grpId="0" nodeType="afterEffect">
                                  <p:stCondLst>
                                    <p:cond delay="100"/>
                                  </p:stCondLst>
                                  <p:iterate>
                                    <p:tmAbs val="0"/>
                                  </p:iterate>
                                  <p:childTnLst>
                                    <p:set>
                                      <p:cBhvr>
                                        <p:cTn id="55" fill="hold"/>
                                        <p:tgtEl>
                                          <p:spTgt spid="486"/>
                                        </p:tgtEl>
                                        <p:attrNameLst>
                                          <p:attrName>style.visibility</p:attrName>
                                        </p:attrNameLst>
                                      </p:cBhvr>
                                      <p:to>
                                        <p:strVal val="visible"/>
                                      </p:to>
                                    </p:set>
                                    <p:animEffect transition="in" filter="wipe(left)">
                                      <p:cBhvr>
                                        <p:cTn id="56" dur="800"/>
                                        <p:tgtEl>
                                          <p:spTgt spid="486"/>
                                        </p:tgtEl>
                                      </p:cBhvr>
                                    </p:animEffect>
                                  </p:childTnLst>
                                </p:cTn>
                              </p:par>
                            </p:childTnLst>
                          </p:cTn>
                        </p:par>
                        <p:par>
                          <p:cTn id="57" fill="hold">
                            <p:stCondLst>
                              <p:cond delay="7950"/>
                            </p:stCondLst>
                            <p:childTnLst>
                              <p:par>
                                <p:cTn id="58" presetID="22" presetClass="entr" presetSubtype="2" fill="hold" grpId="0" nodeType="afterEffect">
                                  <p:stCondLst>
                                    <p:cond delay="100"/>
                                  </p:stCondLst>
                                  <p:iterate>
                                    <p:tmAbs val="0"/>
                                  </p:iterate>
                                  <p:childTnLst>
                                    <p:set>
                                      <p:cBhvr>
                                        <p:cTn id="59" fill="hold"/>
                                        <p:tgtEl>
                                          <p:spTgt spid="487"/>
                                        </p:tgtEl>
                                        <p:attrNameLst>
                                          <p:attrName>style.visibility</p:attrName>
                                        </p:attrNameLst>
                                      </p:cBhvr>
                                      <p:to>
                                        <p:strVal val="visible"/>
                                      </p:to>
                                    </p:set>
                                    <p:animEffect transition="in" filter="wipe(right)">
                                      <p:cBhvr>
                                        <p:cTn id="60" dur="800"/>
                                        <p:tgtEl>
                                          <p:spTgt spid="487"/>
                                        </p:tgtEl>
                                      </p:cBhvr>
                                    </p:animEffect>
                                  </p:childTnLst>
                                </p:cTn>
                              </p:par>
                            </p:childTnLst>
                          </p:cTn>
                        </p:par>
                        <p:par>
                          <p:cTn id="61" fill="hold">
                            <p:stCondLst>
                              <p:cond delay="8850"/>
                            </p:stCondLst>
                            <p:childTnLst>
                              <p:par>
                                <p:cTn id="62" presetID="22" presetClass="entr" presetSubtype="2" fill="hold" grpId="0" nodeType="afterEffect">
                                  <p:stCondLst>
                                    <p:cond delay="100"/>
                                  </p:stCondLst>
                                  <p:iterate>
                                    <p:tmAbs val="0"/>
                                  </p:iterate>
                                  <p:childTnLst>
                                    <p:set>
                                      <p:cBhvr>
                                        <p:cTn id="63" fill="hold"/>
                                        <p:tgtEl>
                                          <p:spTgt spid="488"/>
                                        </p:tgtEl>
                                        <p:attrNameLst>
                                          <p:attrName>style.visibility</p:attrName>
                                        </p:attrNameLst>
                                      </p:cBhvr>
                                      <p:to>
                                        <p:strVal val="visible"/>
                                      </p:to>
                                    </p:set>
                                    <p:animEffect transition="in" filter="wipe(right)">
                                      <p:cBhvr>
                                        <p:cTn id="64" dur="800"/>
                                        <p:tgtEl>
                                          <p:spTgt spid="488"/>
                                        </p:tgtEl>
                                      </p:cBhvr>
                                    </p:animEffect>
                                  </p:childTnLst>
                                </p:cTn>
                              </p:par>
                            </p:childTnLst>
                          </p:cTn>
                        </p:par>
                        <p:par>
                          <p:cTn id="65" fill="hold">
                            <p:stCondLst>
                              <p:cond delay="9750"/>
                            </p:stCondLst>
                            <p:childTnLst>
                              <p:par>
                                <p:cTn id="66" presetID="22" presetClass="entr" presetSubtype="2" fill="hold" grpId="0" nodeType="afterEffect">
                                  <p:stCondLst>
                                    <p:cond delay="100"/>
                                  </p:stCondLst>
                                  <p:iterate>
                                    <p:tmAbs val="0"/>
                                  </p:iterate>
                                  <p:childTnLst>
                                    <p:set>
                                      <p:cBhvr>
                                        <p:cTn id="67" fill="hold"/>
                                        <p:tgtEl>
                                          <p:spTgt spid="484"/>
                                        </p:tgtEl>
                                        <p:attrNameLst>
                                          <p:attrName>style.visibility</p:attrName>
                                        </p:attrNameLst>
                                      </p:cBhvr>
                                      <p:to>
                                        <p:strVal val="visible"/>
                                      </p:to>
                                    </p:set>
                                    <p:animEffect transition="in" filter="wipe(right)">
                                      <p:cBhvr>
                                        <p:cTn id="68" dur="800"/>
                                        <p:tgtEl>
                                          <p:spTgt spid="484"/>
                                        </p:tgtEl>
                                      </p:cBhvr>
                                    </p:animEffect>
                                  </p:childTnLst>
                                </p:cTn>
                              </p:par>
                            </p:childTnLst>
                          </p:cTn>
                        </p:par>
                        <p:par>
                          <p:cTn id="69" fill="hold">
                            <p:stCondLst>
                              <p:cond delay="10650"/>
                            </p:stCondLst>
                            <p:childTnLst>
                              <p:par>
                                <p:cTn id="70" presetID="22" presetClass="entr" presetSubtype="2" fill="hold" grpId="0" nodeType="afterEffect">
                                  <p:stCondLst>
                                    <p:cond delay="100"/>
                                  </p:stCondLst>
                                  <p:iterate>
                                    <p:tmAbs val="0"/>
                                  </p:iterate>
                                  <p:childTnLst>
                                    <p:set>
                                      <p:cBhvr>
                                        <p:cTn id="71" fill="hold"/>
                                        <p:tgtEl>
                                          <p:spTgt spid="478"/>
                                        </p:tgtEl>
                                        <p:attrNameLst>
                                          <p:attrName>style.visibility</p:attrName>
                                        </p:attrNameLst>
                                      </p:cBhvr>
                                      <p:to>
                                        <p:strVal val="visible"/>
                                      </p:to>
                                    </p:set>
                                    <p:animEffect transition="in" filter="wipe(right)">
                                      <p:cBhvr>
                                        <p:cTn id="72" dur="800"/>
                                        <p:tgtEl>
                                          <p:spTgt spid="478"/>
                                        </p:tgtEl>
                                      </p:cBhvr>
                                    </p:animEffect>
                                  </p:childTnLst>
                                </p:cTn>
                              </p:par>
                            </p:childTnLst>
                          </p:cTn>
                        </p:par>
                        <p:par>
                          <p:cTn id="73" fill="hold">
                            <p:stCondLst>
                              <p:cond delay="11550"/>
                            </p:stCondLst>
                            <p:childTnLst>
                              <p:par>
                                <p:cTn id="74" presetID="22" presetClass="entr" presetSubtype="8" fill="hold" grpId="0" nodeType="afterEffect">
                                  <p:stCondLst>
                                    <p:cond delay="100"/>
                                  </p:stCondLst>
                                  <p:iterate>
                                    <p:tmAbs val="0"/>
                                  </p:iterate>
                                  <p:childTnLst>
                                    <p:set>
                                      <p:cBhvr>
                                        <p:cTn id="75" fill="hold"/>
                                        <p:tgtEl>
                                          <p:spTgt spid="485"/>
                                        </p:tgtEl>
                                        <p:attrNameLst>
                                          <p:attrName>style.visibility</p:attrName>
                                        </p:attrNameLst>
                                      </p:cBhvr>
                                      <p:to>
                                        <p:strVal val="visible"/>
                                      </p:to>
                                    </p:set>
                                    <p:animEffect transition="in" filter="wipe(left)">
                                      <p:cBhvr>
                                        <p:cTn id="76" dur="800"/>
                                        <p:tgtEl>
                                          <p:spTgt spid="485"/>
                                        </p:tgtEl>
                                      </p:cBhvr>
                                    </p:animEffect>
                                  </p:childTnLst>
                                </p:cTn>
                              </p:par>
                            </p:childTnLst>
                          </p:cTn>
                        </p:par>
                        <p:par>
                          <p:cTn id="77" fill="hold">
                            <p:stCondLst>
                              <p:cond delay="12450"/>
                            </p:stCondLst>
                            <p:childTnLst>
                              <p:par>
                                <p:cTn id="78" presetID="22" presetClass="entr" presetSubtype="8" fill="hold" grpId="0" nodeType="afterEffect">
                                  <p:stCondLst>
                                    <p:cond delay="100"/>
                                  </p:stCondLst>
                                  <p:iterate>
                                    <p:tmAbs val="0"/>
                                  </p:iterate>
                                  <p:childTnLst>
                                    <p:set>
                                      <p:cBhvr>
                                        <p:cTn id="79" fill="hold"/>
                                        <p:tgtEl>
                                          <p:spTgt spid="479"/>
                                        </p:tgtEl>
                                        <p:attrNameLst>
                                          <p:attrName>style.visibility</p:attrName>
                                        </p:attrNameLst>
                                      </p:cBhvr>
                                      <p:to>
                                        <p:strVal val="visible"/>
                                      </p:to>
                                    </p:set>
                                    <p:animEffect transition="in" filter="wipe(left)">
                                      <p:cBhvr>
                                        <p:cTn id="80" dur="800"/>
                                        <p:tgtEl>
                                          <p:spTgt spid="479"/>
                                        </p:tgtEl>
                                      </p:cBhvr>
                                    </p:animEffect>
                                  </p:childTnLst>
                                </p:cTn>
                              </p:par>
                            </p:childTnLst>
                          </p:cTn>
                        </p:par>
                        <p:par>
                          <p:cTn id="81" fill="hold">
                            <p:stCondLst>
                              <p:cond delay="13350"/>
                            </p:stCondLst>
                            <p:childTnLst>
                              <p:par>
                                <p:cTn id="82" presetID="4" presetClass="entr" presetSubtype="32" fill="hold" grpId="0" nodeType="afterEffect">
                                  <p:stCondLst>
                                    <p:cond delay="0"/>
                                  </p:stCondLst>
                                  <p:iterate>
                                    <p:tmAbs val="0"/>
                                  </p:iterate>
                                  <p:childTnLst>
                                    <p:set>
                                      <p:cBhvr>
                                        <p:cTn id="83" fill="hold"/>
                                        <p:tgtEl>
                                          <p:spTgt spid="471"/>
                                        </p:tgtEl>
                                        <p:attrNameLst>
                                          <p:attrName>style.visibility</p:attrName>
                                        </p:attrNameLst>
                                      </p:cBhvr>
                                      <p:to>
                                        <p:strVal val="visible"/>
                                      </p:to>
                                    </p:set>
                                    <p:animEffect transition="in" filter="box(out)">
                                      <p:cBhvr>
                                        <p:cTn id="84" dur="3000"/>
                                        <p:tgtEl>
                                          <p:spTgt spid="471"/>
                                        </p:tgtEl>
                                      </p:cBhvr>
                                    </p:animEffect>
                                  </p:childTnLst>
                                </p:cTn>
                              </p:par>
                            </p:childTnLst>
                          </p:cTn>
                        </p:par>
                        <p:par>
                          <p:cTn id="85" fill="hold">
                            <p:stCondLst>
                              <p:cond delay="16350"/>
                            </p:stCondLst>
                            <p:childTnLst>
                              <p:par>
                                <p:cTn id="86" presetID="4" presetClass="entr" presetSubtype="32" fill="hold" grpId="0" nodeType="afterEffect">
                                  <p:stCondLst>
                                    <p:cond delay="0"/>
                                  </p:stCondLst>
                                  <p:iterate>
                                    <p:tmAbs val="0"/>
                                  </p:iterate>
                                  <p:childTnLst>
                                    <p:set>
                                      <p:cBhvr>
                                        <p:cTn id="87" fill="hold"/>
                                        <p:tgtEl>
                                          <p:spTgt spid="490"/>
                                        </p:tgtEl>
                                        <p:attrNameLst>
                                          <p:attrName>style.visibility</p:attrName>
                                        </p:attrNameLst>
                                      </p:cBhvr>
                                      <p:to>
                                        <p:strVal val="visible"/>
                                      </p:to>
                                    </p:set>
                                    <p:animEffect transition="in" filter="box(out)">
                                      <p:cBhvr>
                                        <p:cTn id="88" dur="2000"/>
                                        <p:tgtEl>
                                          <p:spTgt spid="490"/>
                                        </p:tgtEl>
                                      </p:cBhvr>
                                    </p:animEffect>
                                  </p:childTnLst>
                                </p:cTn>
                              </p:par>
                            </p:childTnLst>
                          </p:cTn>
                        </p:par>
                        <p:par>
                          <p:cTn id="89" fill="hold">
                            <p:stCondLst>
                              <p:cond delay="18350"/>
                            </p:stCondLst>
                            <p:childTnLst>
                              <p:par>
                                <p:cTn id="90" presetID="18" presetClass="entr" presetSubtype="6" fill="hold" grpId="0" nodeType="afterEffect">
                                  <p:stCondLst>
                                    <p:cond delay="0"/>
                                  </p:stCondLst>
                                  <p:iterate>
                                    <p:tmAbs val="0"/>
                                  </p:iterate>
                                  <p:childTnLst>
                                    <p:set>
                                      <p:cBhvr>
                                        <p:cTn id="91" fill="hold"/>
                                        <p:tgtEl>
                                          <p:spTgt spid="491"/>
                                        </p:tgtEl>
                                        <p:attrNameLst>
                                          <p:attrName>style.visibility</p:attrName>
                                        </p:attrNameLst>
                                      </p:cBhvr>
                                      <p:to>
                                        <p:strVal val="visible"/>
                                      </p:to>
                                    </p:set>
                                    <p:animEffect transition="in" filter="strips(downRight)">
                                      <p:cBhvr>
                                        <p:cTn id="92" dur="500"/>
                                        <p:tgtEl>
                                          <p:spTgt spid="491"/>
                                        </p:tgtEl>
                                      </p:cBhvr>
                                    </p:animEffect>
                                  </p:childTnLst>
                                </p:cTn>
                              </p:par>
                            </p:childTnLst>
                          </p:cTn>
                        </p:par>
                        <p:par>
                          <p:cTn id="93" fill="hold">
                            <p:stCondLst>
                              <p:cond delay="18850"/>
                            </p:stCondLst>
                            <p:childTnLst>
                              <p:par>
                                <p:cTn id="94" presetID="18" presetClass="entr" presetSubtype="6" fill="hold" grpId="0" nodeType="afterEffect">
                                  <p:stCondLst>
                                    <p:cond delay="200"/>
                                  </p:stCondLst>
                                  <p:iterate>
                                    <p:tmAbs val="0"/>
                                  </p:iterate>
                                  <p:childTnLst>
                                    <p:set>
                                      <p:cBhvr>
                                        <p:cTn id="95" fill="hold"/>
                                        <p:tgtEl>
                                          <p:spTgt spid="492"/>
                                        </p:tgtEl>
                                        <p:attrNameLst>
                                          <p:attrName>style.visibility</p:attrName>
                                        </p:attrNameLst>
                                      </p:cBhvr>
                                      <p:to>
                                        <p:strVal val="visible"/>
                                      </p:to>
                                    </p:set>
                                    <p:animEffect transition="in" filter="strips(downRight)">
                                      <p:cBhvr>
                                        <p:cTn id="96" dur="500"/>
                                        <p:tgtEl>
                                          <p:spTgt spid="492"/>
                                        </p:tgtEl>
                                      </p:cBhvr>
                                    </p:animEffect>
                                  </p:childTnLst>
                                </p:cTn>
                              </p:par>
                            </p:childTnLst>
                          </p:cTn>
                        </p:par>
                        <p:par>
                          <p:cTn id="97" fill="hold">
                            <p:stCondLst>
                              <p:cond delay="19550"/>
                            </p:stCondLst>
                            <p:childTnLst>
                              <p:par>
                                <p:cTn id="98" presetID="18" presetClass="entr" presetSubtype="6" fill="hold" grpId="0" nodeType="afterEffect">
                                  <p:stCondLst>
                                    <p:cond delay="200"/>
                                  </p:stCondLst>
                                  <p:iterate>
                                    <p:tmAbs val="0"/>
                                  </p:iterate>
                                  <p:childTnLst>
                                    <p:set>
                                      <p:cBhvr>
                                        <p:cTn id="99" fill="hold"/>
                                        <p:tgtEl>
                                          <p:spTgt spid="493"/>
                                        </p:tgtEl>
                                        <p:attrNameLst>
                                          <p:attrName>style.visibility</p:attrName>
                                        </p:attrNameLst>
                                      </p:cBhvr>
                                      <p:to>
                                        <p:strVal val="visible"/>
                                      </p:to>
                                    </p:set>
                                    <p:animEffect transition="in" filter="strips(downRight)">
                                      <p:cBhvr>
                                        <p:cTn id="100" dur="500"/>
                                        <p:tgtEl>
                                          <p:spTgt spid="493"/>
                                        </p:tgtEl>
                                      </p:cBhvr>
                                    </p:animEffect>
                                  </p:childTnLst>
                                </p:cTn>
                              </p:par>
                            </p:childTnLst>
                          </p:cTn>
                        </p:par>
                        <p:par>
                          <p:cTn id="101" fill="hold">
                            <p:stCondLst>
                              <p:cond delay="20250"/>
                            </p:stCondLst>
                            <p:childTnLst>
                              <p:par>
                                <p:cTn id="102" presetID="18" presetClass="entr" presetSubtype="6" fill="hold" grpId="0" nodeType="afterEffect">
                                  <p:stCondLst>
                                    <p:cond delay="200"/>
                                  </p:stCondLst>
                                  <p:iterate>
                                    <p:tmAbs val="0"/>
                                  </p:iterate>
                                  <p:childTnLst>
                                    <p:set>
                                      <p:cBhvr>
                                        <p:cTn id="103" fill="hold"/>
                                        <p:tgtEl>
                                          <p:spTgt spid="494"/>
                                        </p:tgtEl>
                                        <p:attrNameLst>
                                          <p:attrName>style.visibility</p:attrName>
                                        </p:attrNameLst>
                                      </p:cBhvr>
                                      <p:to>
                                        <p:strVal val="visible"/>
                                      </p:to>
                                    </p:set>
                                    <p:animEffect transition="in" filter="strips(downRight)">
                                      <p:cBhvr>
                                        <p:cTn id="104" dur="500"/>
                                        <p:tgtEl>
                                          <p:spTgt spid="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 grpId="0" animBg="1" advAuto="0"/>
      <p:bldP spid="472" grpId="0" animBg="1" advAuto="0"/>
      <p:bldP spid="473" grpId="0" animBg="1" advAuto="0"/>
      <p:bldP spid="474" grpId="0" animBg="1" advAuto="0"/>
      <p:bldP spid="475" grpId="0" animBg="1" advAuto="0"/>
      <p:bldP spid="476" grpId="0" animBg="1" advAuto="0"/>
      <p:bldP spid="477" grpId="0" animBg="1" advAuto="0"/>
      <p:bldP spid="478" grpId="0" animBg="1" advAuto="0"/>
      <p:bldP spid="479" grpId="0" animBg="1" advAuto="0"/>
      <p:bldP spid="480" grpId="0" animBg="1" advAuto="0"/>
      <p:bldP spid="481" grpId="0" animBg="1" advAuto="0"/>
      <p:bldP spid="482" grpId="0" animBg="1" advAuto="0"/>
      <p:bldP spid="483" grpId="0" animBg="1" advAuto="0"/>
      <p:bldP spid="484" grpId="0" animBg="1" advAuto="0"/>
      <p:bldP spid="485" grpId="0" animBg="1" advAuto="0"/>
      <p:bldP spid="486" grpId="0" animBg="1" advAuto="0"/>
      <p:bldP spid="487" grpId="0" animBg="1" advAuto="0"/>
      <p:bldP spid="488" grpId="0" animBg="1" advAuto="0"/>
      <p:bldP spid="489" grpId="0" animBg="1" advAuto="0"/>
      <p:bldP spid="490" grpId="0" animBg="1" advAuto="0"/>
      <p:bldP spid="491" grpId="0" animBg="1" advAuto="0"/>
      <p:bldP spid="492" grpId="0" animBg="1" advAuto="0"/>
      <p:bldP spid="493" grpId="0" animBg="1" advAuto="0"/>
      <p:bldP spid="494" grpId="0" animBg="1" advAuto="0"/>
      <p:bldP spid="498" grpId="0" build="p" bldLvl="5" animBg="1" advAuto="0"/>
    </p:bldLst>
  </p:timing>
</p:sld>
</file>

<file path=ppt/theme/theme1.xml><?xml version="1.0" encoding="utf-8"?>
<a:theme xmlns:a="http://schemas.openxmlformats.org/drawingml/2006/main" name="Office Theme">
  <a:themeElements>
    <a:clrScheme name="Office Theme">
      <a:dk1>
        <a:srgbClr val="494949"/>
      </a:dk1>
      <a:lt1>
        <a:srgbClr val="FFFFFF"/>
      </a:lt1>
      <a:dk2>
        <a:srgbClr val="A7A7A7"/>
      </a:dk2>
      <a:lt2>
        <a:srgbClr val="535353"/>
      </a:lt2>
      <a:accent1>
        <a:srgbClr val="00A09C"/>
      </a:accent1>
      <a:accent2>
        <a:srgbClr val="0098A5"/>
      </a:accent2>
      <a:accent3>
        <a:srgbClr val="1991AB"/>
      </a:accent3>
      <a:accent4>
        <a:srgbClr val="2B85AE"/>
      </a:accent4>
      <a:accent5>
        <a:srgbClr val="4175A9"/>
      </a:accent5>
      <a:accent6>
        <a:srgbClr val="5267A5"/>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03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94949"/>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03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94949"/>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A09C"/>
      </a:accent1>
      <a:accent2>
        <a:srgbClr val="0098A5"/>
      </a:accent2>
      <a:accent3>
        <a:srgbClr val="1991AB"/>
      </a:accent3>
      <a:accent4>
        <a:srgbClr val="2B85AE"/>
      </a:accent4>
      <a:accent5>
        <a:srgbClr val="4175A9"/>
      </a:accent5>
      <a:accent6>
        <a:srgbClr val="5267A5"/>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03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94949"/>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03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94949"/>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630</TotalTime>
  <Words>985</Words>
  <Application>Microsoft Office PowerPoint</Application>
  <PresentationFormat>Widescreen</PresentationFormat>
  <Paragraphs>138</Paragraphs>
  <Slides>14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vt:lpstr>
      <vt:lpstr>Avenir Next Heavy</vt:lpstr>
      <vt:lpstr>Avenir Next Regular</vt:lpstr>
      <vt:lpstr>Calibri</vt:lpstr>
      <vt:lpstr>Lato Heavy</vt:lpstr>
      <vt:lpstr>Montserrat Light</vt:lpstr>
      <vt:lpstr>Open Sans Light</vt:lpstr>
      <vt:lpstr>Playfair Display Medium</vt:lpstr>
      <vt:lpstr>Playfair Display SemiBold</vt:lpstr>
      <vt:lpstr>Poppins Regular</vt:lpstr>
      <vt:lpstr>Source Sans Pro Regular</vt:lpstr>
      <vt:lpstr>Office Theme</vt:lpstr>
      <vt:lpstr>PowerPoint Presentation</vt:lpstr>
      <vt:lpstr>Exceptional Service.  Extraordinary Results.</vt:lpstr>
      <vt:lpstr>A Message From Our President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Beyond the Sale… We’ve Got You Covered</vt:lpstr>
      <vt:lpstr>Social Media Outreach</vt:lpstr>
      <vt:lpstr>What My Clients are Saying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Pierre</dc:creator>
  <cp:lastModifiedBy>Heather Wilton</cp:lastModifiedBy>
  <cp:revision>10</cp:revision>
  <dcterms:modified xsi:type="dcterms:W3CDTF">2024-01-31T16:03:46Z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3973464</vt:lpwstr>
  </property>
  <property fmtid="{D5CDD505-2E9C-101B-9397-08002B2CF9AE}" name="NXPowerLiteSettings" pid="3">
    <vt:lpwstr>F7000400038000</vt:lpwstr>
  </property>
  <property fmtid="{D5CDD505-2E9C-101B-9397-08002B2CF9AE}" name="NXPowerLiteVersion" pid="4">
    <vt:lpwstr>S10.0.0</vt:lpwstr>
  </property>
</Properties>
</file>