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" name="Shape 6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/>
          <p:nvPr>
            <p:ph type="title"/>
          </p:nvPr>
        </p:nvSpPr>
        <p:spPr>
          <a:xfrm>
            <a:off x="582930" y="3118104"/>
            <a:ext cx="6606541" cy="211226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" name="Body Level One…"/>
          <p:cNvSpPr txBox="1"/>
          <p:nvPr>
            <p:ph type="body" sz="quarter" idx="1"/>
          </p:nvPr>
        </p:nvSpPr>
        <p:spPr>
          <a:xfrm>
            <a:off x="1165860" y="5632703"/>
            <a:ext cx="5440680" cy="251460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half" idx="1"/>
          </p:nvPr>
        </p:nvSpPr>
        <p:spPr>
          <a:xfrm>
            <a:off x="388620" y="2313432"/>
            <a:ext cx="3380996" cy="663854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/>
        </p:nvSpPr>
        <p:spPr>
          <a:xfrm>
            <a:off x="-1" y="2752725"/>
            <a:ext cx="7772401" cy="5133975"/>
          </a:xfrm>
          <a:prstGeom prst="rect">
            <a:avLst/>
          </a:prstGeom>
          <a:solidFill>
            <a:srgbClr val="FAF9D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bk object 17"/>
          <p:cNvSpPr/>
          <p:nvPr/>
        </p:nvSpPr>
        <p:spPr>
          <a:xfrm>
            <a:off x="-1" y="2847975"/>
            <a:ext cx="7772401" cy="29241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bk object 18"/>
          <p:cNvSpPr/>
          <p:nvPr/>
        </p:nvSpPr>
        <p:spPr>
          <a:xfrm>
            <a:off x="-2" y="5867400"/>
            <a:ext cx="3838576" cy="19240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bk object 19"/>
          <p:cNvSpPr/>
          <p:nvPr/>
        </p:nvSpPr>
        <p:spPr>
          <a:xfrm>
            <a:off x="3943348" y="5867400"/>
            <a:ext cx="3829052" cy="19240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Title Text"/>
          <p:cNvSpPr txBox="1"/>
          <p:nvPr>
            <p:ph type="title"/>
          </p:nvPr>
        </p:nvSpPr>
        <p:spPr>
          <a:xfrm>
            <a:off x="1152168" y="826335"/>
            <a:ext cx="5468064" cy="1718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7116807" y="9354311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1AB1E6"/>
          </a:solidFill>
          <a:uFillTx/>
          <a:latin typeface="Lora Regular"/>
          <a:ea typeface="Lora Regular"/>
          <a:cs typeface="Lora Regular"/>
          <a:sym typeface="Lora Regular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1AB1E6"/>
          </a:solidFill>
          <a:uFillTx/>
          <a:latin typeface="Lora Regular"/>
          <a:ea typeface="Lora Regular"/>
          <a:cs typeface="Lora Regular"/>
          <a:sym typeface="Lora Regular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1AB1E6"/>
          </a:solidFill>
          <a:uFillTx/>
          <a:latin typeface="Lora Regular"/>
          <a:ea typeface="Lora Regular"/>
          <a:cs typeface="Lora Regular"/>
          <a:sym typeface="Lora Regular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1AB1E6"/>
          </a:solidFill>
          <a:uFillTx/>
          <a:latin typeface="Lora Regular"/>
          <a:ea typeface="Lora Regular"/>
          <a:cs typeface="Lora Regular"/>
          <a:sym typeface="Lora Regular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1AB1E6"/>
          </a:solidFill>
          <a:uFillTx/>
          <a:latin typeface="Lora Regular"/>
          <a:ea typeface="Lora Regular"/>
          <a:cs typeface="Lora Regular"/>
          <a:sym typeface="Lora Regular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1AB1E6"/>
          </a:solidFill>
          <a:uFillTx/>
          <a:latin typeface="Lora Regular"/>
          <a:ea typeface="Lora Regular"/>
          <a:cs typeface="Lora Regular"/>
          <a:sym typeface="Lora Regular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1AB1E6"/>
          </a:solidFill>
          <a:uFillTx/>
          <a:latin typeface="Lora Regular"/>
          <a:ea typeface="Lora Regular"/>
          <a:cs typeface="Lora Regular"/>
          <a:sym typeface="Lora Regular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1AB1E6"/>
          </a:solidFill>
          <a:uFillTx/>
          <a:latin typeface="Lora Regular"/>
          <a:ea typeface="Lora Regular"/>
          <a:cs typeface="Lora Regular"/>
          <a:sym typeface="Lora Regular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1AB1E6"/>
          </a:solidFill>
          <a:uFillTx/>
          <a:latin typeface="Lora Regular"/>
          <a:ea typeface="Lora Regular"/>
          <a:cs typeface="Lora Regular"/>
          <a:sym typeface="Lora Regular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old-2png" descr="sold-2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5651" y="5781476"/>
            <a:ext cx="4282306" cy="4282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sold-1png" descr="sold-1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2485" y="5492929"/>
            <a:ext cx="4859378" cy="4859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sold-3png" descr="sold-3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23985" y="-42493"/>
            <a:ext cx="4463268" cy="446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sold-4png" descr="sold-4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60844" y="-236697"/>
            <a:ext cx="4859377" cy="4859377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Line"/>
          <p:cNvSpPr/>
          <p:nvPr/>
        </p:nvSpPr>
        <p:spPr>
          <a:xfrm flipV="1">
            <a:off x="3071994" y="-34792"/>
            <a:ext cx="1" cy="4455567"/>
          </a:xfrm>
          <a:prstGeom prst="line">
            <a:avLst/>
          </a:prstGeom>
          <a:ln w="25400">
            <a:solidFill>
              <a:srgbClr val="2B405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3" name="Rectangle"/>
          <p:cNvSpPr/>
          <p:nvPr/>
        </p:nvSpPr>
        <p:spPr>
          <a:xfrm>
            <a:off x="-9252" y="4284005"/>
            <a:ext cx="7790904" cy="1490391"/>
          </a:xfrm>
          <a:prstGeom prst="rect">
            <a:avLst/>
          </a:prstGeom>
          <a:solidFill>
            <a:srgbClr val="2B405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" name="object 2"/>
          <p:cNvSpPr txBox="1"/>
          <p:nvPr>
            <p:ph type="title"/>
          </p:nvPr>
        </p:nvSpPr>
        <p:spPr>
          <a:xfrm>
            <a:off x="1152167" y="4319887"/>
            <a:ext cx="5468066" cy="998431"/>
          </a:xfrm>
          <a:prstGeom prst="rect">
            <a:avLst/>
          </a:prstGeom>
        </p:spPr>
        <p:txBody>
          <a:bodyPr/>
          <a:lstStyle>
            <a:lvl1pPr indent="1270" algn="ctr">
              <a:spcBef>
                <a:spcPts val="2000"/>
              </a:spcBef>
              <a:defRPr sz="5800">
                <a:solidFill>
                  <a:srgbClr val="FBFC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/>
            <a:r>
              <a:t>Just Sold</a:t>
            </a:r>
          </a:p>
        </p:txBody>
      </p:sp>
      <p:sp>
        <p:nvSpPr>
          <p:cNvPr id="75" name="TextBox 12"/>
          <p:cNvSpPr txBox="1"/>
          <p:nvPr/>
        </p:nvSpPr>
        <p:spPr>
          <a:xfrm>
            <a:off x="4791808" y="9734031"/>
            <a:ext cx="2869969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WWW.LANGREALTY.COM</a:t>
            </a:r>
          </a:p>
        </p:txBody>
      </p:sp>
      <p:sp>
        <p:nvSpPr>
          <p:cNvPr id="76" name="TextBox 10"/>
          <p:cNvSpPr txBox="1"/>
          <p:nvPr/>
        </p:nvSpPr>
        <p:spPr>
          <a:xfrm>
            <a:off x="2278751" y="5143398"/>
            <a:ext cx="3214898" cy="534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110000"/>
              </a:lnSpc>
              <a:defRPr sz="16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Agent Name, Realtor®</a:t>
            </a:r>
          </a:p>
          <a:p>
            <a:pPr algn="ctr">
              <a:lnSpc>
                <a:spcPct val="1100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(c) 561.340.1200 | (e) a.agent@langrealty.com</a:t>
            </a:r>
          </a:p>
        </p:txBody>
      </p:sp>
      <p:pic>
        <p:nvPicPr>
          <p:cNvPr id="77" name="white-horizontal.png" descr="white-horizontal.png"/>
          <p:cNvPicPr>
            <a:picLocks noChangeAspect="1"/>
          </p:cNvPicPr>
          <p:nvPr/>
        </p:nvPicPr>
        <p:blipFill>
          <a:blip r:embed="rId6">
            <a:extLst/>
          </a:blip>
          <a:srcRect l="0" t="39211" r="0" b="39211"/>
          <a:stretch>
            <a:fillRect/>
          </a:stretch>
        </p:blipFill>
        <p:spPr>
          <a:xfrm>
            <a:off x="4818271" y="9286049"/>
            <a:ext cx="2715327" cy="585906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Line"/>
          <p:cNvSpPr/>
          <p:nvPr/>
        </p:nvSpPr>
        <p:spPr>
          <a:xfrm flipV="1">
            <a:off x="4652454" y="5694834"/>
            <a:ext cx="1" cy="4455568"/>
          </a:xfrm>
          <a:prstGeom prst="line">
            <a:avLst/>
          </a:prstGeom>
          <a:ln w="25400">
            <a:solidFill>
              <a:srgbClr val="2B405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