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xfrm>
            <a:off x="582930" y="3118104"/>
            <a:ext cx="6606541" cy="21122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165860" y="5632703"/>
            <a:ext cx="5440680" cy="25146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388620" y="2313432"/>
            <a:ext cx="3380996" cy="663854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-1" y="2752725"/>
            <a:ext cx="7772401" cy="5133975"/>
          </a:xfrm>
          <a:prstGeom prst="rect">
            <a:avLst/>
          </a:prstGeom>
          <a:solidFill>
            <a:srgbClr val="FAF9D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bk object 17"/>
          <p:cNvSpPr/>
          <p:nvPr/>
        </p:nvSpPr>
        <p:spPr>
          <a:xfrm>
            <a:off x="-1" y="2847975"/>
            <a:ext cx="7772401" cy="29241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bk object 18"/>
          <p:cNvSpPr/>
          <p:nvPr/>
        </p:nvSpPr>
        <p:spPr>
          <a:xfrm>
            <a:off x="-2" y="5867400"/>
            <a:ext cx="3838576" cy="1924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bk object 19"/>
          <p:cNvSpPr/>
          <p:nvPr/>
        </p:nvSpPr>
        <p:spPr>
          <a:xfrm>
            <a:off x="3943347" y="5867400"/>
            <a:ext cx="3829053" cy="19240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1152168" y="826335"/>
            <a:ext cx="5468064" cy="171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7116807" y="9354311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lm-city.jpg" descr="palm-cit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83403" y="-24882"/>
            <a:ext cx="14739206" cy="829080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Rectangle"/>
          <p:cNvSpPr/>
          <p:nvPr/>
        </p:nvSpPr>
        <p:spPr>
          <a:xfrm>
            <a:off x="8269" y="8269413"/>
            <a:ext cx="7755862" cy="1805054"/>
          </a:xfrm>
          <a:prstGeom prst="rect">
            <a:avLst/>
          </a:prstGeom>
          <a:solidFill>
            <a:srgbClr val="213C6A"/>
          </a:solidFill>
          <a:ln w="25400">
            <a:solidFill>
              <a:srgbClr val="213C6B"/>
            </a:solidFill>
          </a:ln>
          <a:effectLst>
            <a:outerShdw sx="100000" sy="100000" kx="0" ky="0" algn="b" rotWithShape="0" blurRad="38100" dist="23000" dir="5400000">
              <a:srgbClr val="06008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0" name="Circle"/>
          <p:cNvSpPr/>
          <p:nvPr/>
        </p:nvSpPr>
        <p:spPr>
          <a:xfrm>
            <a:off x="1777685" y="1774939"/>
            <a:ext cx="4691163" cy="4691163"/>
          </a:xfrm>
          <a:prstGeom prst="ellipse">
            <a:avLst/>
          </a:prstGeom>
          <a:solidFill>
            <a:srgbClr val="142542">
              <a:alpha val="74555"/>
            </a:srgbClr>
          </a:solidFill>
          <a:ln w="25400">
            <a:solidFill>
              <a:srgbClr val="223C6A">
                <a:alpha val="74555"/>
              </a:srgb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1" name="Price…"/>
          <p:cNvSpPr txBox="1"/>
          <p:nvPr/>
        </p:nvSpPr>
        <p:spPr>
          <a:xfrm>
            <a:off x="2972698" y="2329181"/>
            <a:ext cx="2301137" cy="1343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sz="2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Price</a:t>
            </a:r>
          </a:p>
          <a:p>
            <a:pPr algn="ctr">
              <a:lnSpc>
                <a:spcPct val="120000"/>
              </a:lnSpc>
              <a:defRPr sz="2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Reduced from</a:t>
            </a:r>
          </a:p>
          <a:p>
            <a:pPr algn="ctr">
              <a:lnSpc>
                <a:spcPct val="120000"/>
              </a:lnSpc>
              <a:defRPr sz="2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$999,900 to:</a:t>
            </a:r>
          </a:p>
        </p:txBody>
      </p:sp>
      <p:sp>
        <p:nvSpPr>
          <p:cNvPr id="72" name="$699,900"/>
          <p:cNvSpPr txBox="1"/>
          <p:nvPr/>
        </p:nvSpPr>
        <p:spPr>
          <a:xfrm>
            <a:off x="3158512" y="3839851"/>
            <a:ext cx="1929510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i="1"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$699,900</a:t>
            </a:r>
          </a:p>
        </p:txBody>
      </p:sp>
      <p:sp>
        <p:nvSpPr>
          <p:cNvPr id="73" name="Line"/>
          <p:cNvSpPr/>
          <p:nvPr/>
        </p:nvSpPr>
        <p:spPr>
          <a:xfrm>
            <a:off x="2178475" y="4120520"/>
            <a:ext cx="946284" cy="1"/>
          </a:xfrm>
          <a:prstGeom prst="line">
            <a:avLst/>
          </a:prstGeom>
          <a:ln w="38100">
            <a:solidFill>
              <a:srgbClr val="F9F8FF"/>
            </a:solidFill>
          </a:ln>
          <a:effectLst>
            <a:outerShdw sx="100000" sy="100000" kx="0" ky="0" algn="b" rotWithShape="0" blurRad="38100" dist="23000" dir="3259283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4" name="Line"/>
          <p:cNvSpPr/>
          <p:nvPr/>
        </p:nvSpPr>
        <p:spPr>
          <a:xfrm>
            <a:off x="5121774" y="4120520"/>
            <a:ext cx="946285" cy="1"/>
          </a:xfrm>
          <a:prstGeom prst="line">
            <a:avLst/>
          </a:prstGeom>
          <a:ln w="38100">
            <a:solidFill>
              <a:srgbClr val="F9F8FF"/>
            </a:solidFill>
          </a:ln>
          <a:effectLst>
            <a:outerShdw sx="100000" sy="100000" kx="0" ky="0" algn="b" rotWithShape="0" blurRad="38100" dist="23000" dir="3259283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75" name="white-hero.png" descr="white-hero.png"/>
          <p:cNvPicPr>
            <a:picLocks noChangeAspect="1"/>
          </p:cNvPicPr>
          <p:nvPr/>
        </p:nvPicPr>
        <p:blipFill>
          <a:blip r:embed="rId3">
            <a:extLst/>
          </a:blip>
          <a:srcRect l="0" t="30391" r="0" b="30391"/>
          <a:stretch>
            <a:fillRect/>
          </a:stretch>
        </p:blipFill>
        <p:spPr>
          <a:xfrm>
            <a:off x="2922322" y="4619002"/>
            <a:ext cx="2401823" cy="94191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920 S. Olive Avenue | West Palm Beach"/>
          <p:cNvSpPr txBox="1"/>
          <p:nvPr/>
        </p:nvSpPr>
        <p:spPr>
          <a:xfrm>
            <a:off x="169715" y="8624952"/>
            <a:ext cx="4410925" cy="34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17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920 S. Olive Avenue | West Palm Beach</a:t>
            </a:r>
          </a:p>
        </p:txBody>
      </p:sp>
      <p:sp>
        <p:nvSpPr>
          <p:cNvPr id="77" name="Contact Agent Superman for more info at:"/>
          <p:cNvSpPr txBox="1"/>
          <p:nvPr/>
        </p:nvSpPr>
        <p:spPr>
          <a:xfrm>
            <a:off x="157015" y="8954237"/>
            <a:ext cx="4989205" cy="32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Contact </a:t>
            </a:r>
            <a:r>
              <a:rPr i="1"/>
              <a:t>Agent Superman</a:t>
            </a:r>
            <a:r>
              <a:t> for more info at:</a:t>
            </a:r>
          </a:p>
        </p:txBody>
      </p:sp>
      <p:sp>
        <p:nvSpPr>
          <p:cNvPr id="78" name="(c) 561.222.5555    (e) a.kent@langrealty.com"/>
          <p:cNvSpPr txBox="1"/>
          <p:nvPr/>
        </p:nvSpPr>
        <p:spPr>
          <a:xfrm>
            <a:off x="182415" y="9329420"/>
            <a:ext cx="4133090" cy="294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(c) 561.222.5555    (e) a.kent@langrealty.com</a:t>
            </a:r>
          </a:p>
        </p:txBody>
      </p:sp>
      <p:sp>
        <p:nvSpPr>
          <p:cNvPr id="79" name="www.langrealty.com"/>
          <p:cNvSpPr txBox="1"/>
          <p:nvPr/>
        </p:nvSpPr>
        <p:spPr>
          <a:xfrm>
            <a:off x="3049377" y="5519345"/>
            <a:ext cx="2147779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www.langrealty.com</a:t>
            </a:r>
          </a:p>
        </p:txBody>
      </p:sp>
      <p:pic>
        <p:nvPicPr>
          <p:cNvPr id="80" name="sf-wh.png" descr="sf-wh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0522" y="9425588"/>
            <a:ext cx="368819" cy="367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bed-wh.png" descr="bed-wh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30522" y="8575492"/>
            <a:ext cx="368819" cy="249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bath-wh.png" descr="bath-wh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30522" y="8940385"/>
            <a:ext cx="368819" cy="347744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5"/>
          <p:cNvSpPr txBox="1"/>
          <p:nvPr/>
        </p:nvSpPr>
        <p:spPr>
          <a:xfrm>
            <a:off x="6134873" y="8495894"/>
            <a:ext cx="252957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4" name="3"/>
          <p:cNvSpPr txBox="1"/>
          <p:nvPr/>
        </p:nvSpPr>
        <p:spPr>
          <a:xfrm>
            <a:off x="6134873" y="8909787"/>
            <a:ext cx="252957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5" name="4,899"/>
          <p:cNvSpPr txBox="1"/>
          <p:nvPr/>
        </p:nvSpPr>
        <p:spPr>
          <a:xfrm>
            <a:off x="6134873" y="9405001"/>
            <a:ext cx="829563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4,899</a:t>
            </a:r>
          </a:p>
        </p:txBody>
      </p:sp>
      <p:sp>
        <p:nvSpPr>
          <p:cNvPr id="86" name="Line"/>
          <p:cNvSpPr/>
          <p:nvPr/>
        </p:nvSpPr>
        <p:spPr>
          <a:xfrm flipV="1">
            <a:off x="5047683" y="8583432"/>
            <a:ext cx="1" cy="1177015"/>
          </a:xfrm>
          <a:prstGeom prst="line">
            <a:avLst/>
          </a:prstGeom>
          <a:ln w="38100">
            <a:solidFill>
              <a:srgbClr val="F9F8FF"/>
            </a:solidFill>
          </a:ln>
          <a:effectLst>
            <a:outerShdw sx="100000" sy="100000" kx="0" ky="0" algn="b" rotWithShape="0" blurRad="38100" dist="23000" dir="3259283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