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7772400" cy="100584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6" name="Shape 6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Helvetica Neue"/>
      </a:defRPr>
    </a:lvl1pPr>
    <a:lvl2pPr indent="228600" latinLnBrk="0">
      <a:defRPr sz="1200">
        <a:latin typeface="+mn-lt"/>
        <a:ea typeface="+mn-ea"/>
        <a:cs typeface="+mn-cs"/>
        <a:sym typeface="Helvetica Neue"/>
      </a:defRPr>
    </a:lvl2pPr>
    <a:lvl3pPr indent="457200" latinLnBrk="0">
      <a:defRPr sz="1200">
        <a:latin typeface="+mn-lt"/>
        <a:ea typeface="+mn-ea"/>
        <a:cs typeface="+mn-cs"/>
        <a:sym typeface="Helvetica Neue"/>
      </a:defRPr>
    </a:lvl3pPr>
    <a:lvl4pPr indent="685800" latinLnBrk="0">
      <a:defRPr sz="1200">
        <a:latin typeface="+mn-lt"/>
        <a:ea typeface="+mn-ea"/>
        <a:cs typeface="+mn-cs"/>
        <a:sym typeface="Helvetica Neue"/>
      </a:defRPr>
    </a:lvl4pPr>
    <a:lvl5pPr indent="914400" latinLnBrk="0">
      <a:defRPr sz="1200">
        <a:latin typeface="+mn-lt"/>
        <a:ea typeface="+mn-ea"/>
        <a:cs typeface="+mn-cs"/>
        <a:sym typeface="Helvetica Neue"/>
      </a:defRPr>
    </a:lvl5pPr>
    <a:lvl6pPr indent="1143000" latinLnBrk="0">
      <a:defRPr sz="1200">
        <a:latin typeface="+mn-lt"/>
        <a:ea typeface="+mn-ea"/>
        <a:cs typeface="+mn-cs"/>
        <a:sym typeface="Helvetica Neue"/>
      </a:defRPr>
    </a:lvl6pPr>
    <a:lvl7pPr indent="1371600" latinLnBrk="0">
      <a:defRPr sz="1200">
        <a:latin typeface="+mn-lt"/>
        <a:ea typeface="+mn-ea"/>
        <a:cs typeface="+mn-cs"/>
        <a:sym typeface="Helvetica Neue"/>
      </a:defRPr>
    </a:lvl7pPr>
    <a:lvl8pPr indent="1600200" latinLnBrk="0">
      <a:defRPr sz="1200">
        <a:latin typeface="+mn-lt"/>
        <a:ea typeface="+mn-ea"/>
        <a:cs typeface="+mn-cs"/>
        <a:sym typeface="Helvetica Neue"/>
      </a:defRPr>
    </a:lvl8pPr>
    <a:lvl9pPr indent="1828800" latinLnBrk="0">
      <a:defRPr sz="1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Text"/>
          <p:cNvSpPr txBox="1"/>
          <p:nvPr>
            <p:ph type="title"/>
          </p:nvPr>
        </p:nvSpPr>
        <p:spPr>
          <a:xfrm>
            <a:off x="582930" y="3118104"/>
            <a:ext cx="6606541" cy="2112266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6" name="Body Level One…"/>
          <p:cNvSpPr txBox="1"/>
          <p:nvPr>
            <p:ph type="body" sz="quarter" idx="1"/>
          </p:nvPr>
        </p:nvSpPr>
        <p:spPr>
          <a:xfrm>
            <a:off x="1165860" y="5632703"/>
            <a:ext cx="5440680" cy="2514602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3" name="Body Level One…"/>
          <p:cNvSpPr txBox="1"/>
          <p:nvPr>
            <p:ph type="body" sz="half" idx="1"/>
          </p:nvPr>
        </p:nvSpPr>
        <p:spPr>
          <a:xfrm>
            <a:off x="388620" y="2313432"/>
            <a:ext cx="3380996" cy="6638544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6"/>
          <p:cNvSpPr/>
          <p:nvPr/>
        </p:nvSpPr>
        <p:spPr>
          <a:xfrm>
            <a:off x="-1" y="2752725"/>
            <a:ext cx="7772401" cy="5133975"/>
          </a:xfrm>
          <a:prstGeom prst="rect">
            <a:avLst/>
          </a:prstGeom>
          <a:solidFill>
            <a:srgbClr val="FAF9D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" name="bk object 17"/>
          <p:cNvSpPr/>
          <p:nvPr/>
        </p:nvSpPr>
        <p:spPr>
          <a:xfrm>
            <a:off x="-1" y="2847975"/>
            <a:ext cx="7772401" cy="292417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" name="bk object 18"/>
          <p:cNvSpPr/>
          <p:nvPr/>
        </p:nvSpPr>
        <p:spPr>
          <a:xfrm>
            <a:off x="-2" y="5867400"/>
            <a:ext cx="3838576" cy="19240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" name="bk object 19"/>
          <p:cNvSpPr/>
          <p:nvPr/>
        </p:nvSpPr>
        <p:spPr>
          <a:xfrm>
            <a:off x="3943347" y="5867400"/>
            <a:ext cx="3829053" cy="192405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" name="Title Text"/>
          <p:cNvSpPr txBox="1"/>
          <p:nvPr>
            <p:ph type="title"/>
          </p:nvPr>
        </p:nvSpPr>
        <p:spPr>
          <a:xfrm>
            <a:off x="1152168" y="826335"/>
            <a:ext cx="5468064" cy="1718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7" name="Body Level One…"/>
          <p:cNvSpPr txBox="1"/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lide Number"/>
          <p:cNvSpPr txBox="1"/>
          <p:nvPr>
            <p:ph type="sldNum" sz="quarter" idx="2"/>
          </p:nvPr>
        </p:nvSpPr>
        <p:spPr>
          <a:xfrm>
            <a:off x="7116807" y="9354311"/>
            <a:ext cx="266974" cy="2794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500" u="none">
          <a:solidFill>
            <a:srgbClr val="1AB1E6"/>
          </a:solidFill>
          <a:uFillTx/>
          <a:latin typeface="Lora Regular"/>
          <a:ea typeface="Lora Regular"/>
          <a:cs typeface="Lora Regular"/>
          <a:sym typeface="Lora Regular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500" u="none">
          <a:solidFill>
            <a:srgbClr val="1AB1E6"/>
          </a:solidFill>
          <a:uFillTx/>
          <a:latin typeface="Lora Regular"/>
          <a:ea typeface="Lora Regular"/>
          <a:cs typeface="Lora Regular"/>
          <a:sym typeface="Lora Regular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500" u="none">
          <a:solidFill>
            <a:srgbClr val="1AB1E6"/>
          </a:solidFill>
          <a:uFillTx/>
          <a:latin typeface="Lora Regular"/>
          <a:ea typeface="Lora Regular"/>
          <a:cs typeface="Lora Regular"/>
          <a:sym typeface="Lora Regular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500" u="none">
          <a:solidFill>
            <a:srgbClr val="1AB1E6"/>
          </a:solidFill>
          <a:uFillTx/>
          <a:latin typeface="Lora Regular"/>
          <a:ea typeface="Lora Regular"/>
          <a:cs typeface="Lora Regular"/>
          <a:sym typeface="Lora Regular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500" u="none">
          <a:solidFill>
            <a:srgbClr val="1AB1E6"/>
          </a:solidFill>
          <a:uFillTx/>
          <a:latin typeface="Lora Regular"/>
          <a:ea typeface="Lora Regular"/>
          <a:cs typeface="Lora Regular"/>
          <a:sym typeface="Lora Regular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500" u="none">
          <a:solidFill>
            <a:srgbClr val="1AB1E6"/>
          </a:solidFill>
          <a:uFillTx/>
          <a:latin typeface="Lora Regular"/>
          <a:ea typeface="Lora Regular"/>
          <a:cs typeface="Lora Regular"/>
          <a:sym typeface="Lora Regular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500" u="none">
          <a:solidFill>
            <a:srgbClr val="1AB1E6"/>
          </a:solidFill>
          <a:uFillTx/>
          <a:latin typeface="Lora Regular"/>
          <a:ea typeface="Lora Regular"/>
          <a:cs typeface="Lora Regular"/>
          <a:sym typeface="Lora Regular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500" u="none">
          <a:solidFill>
            <a:srgbClr val="1AB1E6"/>
          </a:solidFill>
          <a:uFillTx/>
          <a:latin typeface="Lora Regular"/>
          <a:ea typeface="Lora Regular"/>
          <a:cs typeface="Lora Regular"/>
          <a:sym typeface="Lora Regular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500" u="none">
          <a:solidFill>
            <a:srgbClr val="1AB1E6"/>
          </a:solidFill>
          <a:uFillTx/>
          <a:latin typeface="Lora Regular"/>
          <a:ea typeface="Lora Regular"/>
          <a:cs typeface="Lora Regular"/>
          <a:sym typeface="Lora Regular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object 6"/>
          <p:cNvSpPr/>
          <p:nvPr/>
        </p:nvSpPr>
        <p:spPr>
          <a:xfrm>
            <a:off x="1768610" y="140677"/>
            <a:ext cx="4313027" cy="99843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9" name="object 2"/>
          <p:cNvSpPr txBox="1"/>
          <p:nvPr>
            <p:ph type="title"/>
          </p:nvPr>
        </p:nvSpPr>
        <p:spPr>
          <a:xfrm>
            <a:off x="1176726" y="877858"/>
            <a:ext cx="5468067" cy="998432"/>
          </a:xfrm>
          <a:prstGeom prst="rect">
            <a:avLst/>
          </a:prstGeom>
        </p:spPr>
        <p:txBody>
          <a:bodyPr/>
          <a:lstStyle/>
          <a:p>
            <a:pPr indent="1270" algn="ctr">
              <a:spcBef>
                <a:spcPts val="2000"/>
              </a:spcBef>
              <a:defRPr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Open</a:t>
            </a:r>
            <a:r>
              <a:rPr spc="-100"/>
              <a:t> </a:t>
            </a:r>
            <a:r>
              <a:t>House</a:t>
            </a:r>
          </a:p>
        </p:txBody>
      </p:sp>
      <p:sp>
        <p:nvSpPr>
          <p:cNvPr id="70" name="object 7"/>
          <p:cNvSpPr txBox="1"/>
          <p:nvPr/>
        </p:nvSpPr>
        <p:spPr>
          <a:xfrm>
            <a:off x="373950" y="8228294"/>
            <a:ext cx="3116377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lnSpc>
                <a:spcPts val="2700"/>
              </a:lnSpc>
              <a:spcBef>
                <a:spcPts val="100"/>
              </a:spcBef>
              <a:defRPr spc="202" sz="2700">
                <a:solidFill>
                  <a:srgbClr val="53ADE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t>December 19</a:t>
            </a:r>
            <a:r>
              <a:rPr baseline="30518"/>
              <a:t>th</a:t>
            </a:r>
            <a:endParaRPr spc="187">
              <a:solidFill>
                <a:srgbClr val="1AB1E6"/>
              </a:solidFill>
              <a:latin typeface="Lora Bold"/>
              <a:ea typeface="Lora Bold"/>
              <a:cs typeface="Lora Bold"/>
              <a:sym typeface="Lora Bold"/>
            </a:endParaRPr>
          </a:p>
          <a:p>
            <a:pPr indent="53975">
              <a:spcBef>
                <a:spcPts val="100"/>
              </a:spcBef>
              <a:defRPr spc="166" sz="2400">
                <a:solidFill>
                  <a:srgbClr val="54AEE1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12:00PM </a:t>
            </a:r>
            <a:r>
              <a:rPr spc="0"/>
              <a:t>-</a:t>
            </a:r>
            <a:r>
              <a:rPr spc="-119"/>
              <a:t>  </a:t>
            </a:r>
            <a:r>
              <a:t>2:00PM</a:t>
            </a:r>
            <a:r>
              <a:rPr spc="-420"/>
              <a:t> </a:t>
            </a:r>
          </a:p>
        </p:txBody>
      </p:sp>
      <p:pic>
        <p:nvPicPr>
          <p:cNvPr id="71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9155" y="5697273"/>
            <a:ext cx="3530323" cy="2360106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TextBox 7"/>
          <p:cNvSpPr txBox="1"/>
          <p:nvPr/>
        </p:nvSpPr>
        <p:spPr>
          <a:xfrm>
            <a:off x="2458254" y="1737976"/>
            <a:ext cx="2855892" cy="523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800">
                <a:solidFill>
                  <a:srgbClr val="254061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/>
            <a:r>
              <a:t>Two City Plaza</a:t>
            </a:r>
          </a:p>
        </p:txBody>
      </p:sp>
      <p:pic>
        <p:nvPicPr>
          <p:cNvPr id="73" name="Picture 9" descr="Picture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8118" y="2349064"/>
            <a:ext cx="7074008" cy="3338553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Picture 17" descr="Picture 1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29557" y="5697273"/>
            <a:ext cx="3530323" cy="2360106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TextBox 10"/>
          <p:cNvSpPr txBox="1"/>
          <p:nvPr/>
        </p:nvSpPr>
        <p:spPr>
          <a:xfrm>
            <a:off x="3911748" y="8149948"/>
            <a:ext cx="3456798" cy="1018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600">
                <a:solidFill>
                  <a:srgbClr val="53AEE1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701 S. Main St.</a:t>
            </a:r>
          </a:p>
          <a:p>
            <a:pPr>
              <a:defRPr sz="1600">
                <a:solidFill>
                  <a:srgbClr val="53AEE1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Delray Beach, FL 33444</a:t>
            </a:r>
          </a:p>
          <a:p>
            <a:pPr>
              <a:defRPr sz="1600">
                <a:solidFill>
                  <a:srgbClr val="53AEE1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For More Information</a:t>
            </a:r>
          </a:p>
          <a:p>
            <a:pPr>
              <a:defRPr sz="1300">
                <a:solidFill>
                  <a:srgbClr val="53AEE1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561.340.1200 | a.realtor@langrealty.com</a:t>
            </a:r>
          </a:p>
        </p:txBody>
      </p:sp>
      <p:sp>
        <p:nvSpPr>
          <p:cNvPr id="76" name="TextBox 12"/>
          <p:cNvSpPr txBox="1"/>
          <p:nvPr/>
        </p:nvSpPr>
        <p:spPr>
          <a:xfrm>
            <a:off x="2451214" y="9539220"/>
            <a:ext cx="2869969" cy="281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200">
                <a:solidFill>
                  <a:srgbClr val="254061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/>
            <a:r>
              <a:t>WWW.LANGREALTY.COM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