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582930" y="3118104"/>
            <a:ext cx="6606541" cy="21122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65860" y="5632703"/>
            <a:ext cx="5440680" cy="25146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388620" y="2313432"/>
            <a:ext cx="3380996" cy="66385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2752725"/>
            <a:ext cx="7772401" cy="5133975"/>
          </a:xfrm>
          <a:prstGeom prst="rect">
            <a:avLst/>
          </a:prstGeom>
          <a:solidFill>
            <a:srgbClr val="FAF9D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bk object 17"/>
          <p:cNvSpPr/>
          <p:nvPr/>
        </p:nvSpPr>
        <p:spPr>
          <a:xfrm>
            <a:off x="-1" y="2847975"/>
            <a:ext cx="7772401" cy="2924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bk object 18"/>
          <p:cNvSpPr/>
          <p:nvPr/>
        </p:nvSpPr>
        <p:spPr>
          <a:xfrm>
            <a:off x="-2" y="5867400"/>
            <a:ext cx="3838576" cy="1924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bk object 19"/>
          <p:cNvSpPr/>
          <p:nvPr/>
        </p:nvSpPr>
        <p:spPr>
          <a:xfrm>
            <a:off x="3943347" y="5867400"/>
            <a:ext cx="3829053" cy="1924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1152168" y="826335"/>
            <a:ext cx="5468064" cy="171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7116807" y="935431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est-buys91.jpg" descr="best-buys91.jpg"/>
          <p:cNvPicPr>
            <a:picLocks noChangeAspect="1"/>
          </p:cNvPicPr>
          <p:nvPr/>
        </p:nvPicPr>
        <p:blipFill>
          <a:blip r:embed="rId2">
            <a:extLst/>
          </a:blip>
          <a:srcRect l="5633" t="6206" r="5633" b="6206"/>
          <a:stretch>
            <a:fillRect/>
          </a:stretch>
        </p:blipFill>
        <p:spPr>
          <a:xfrm>
            <a:off x="-27022" y="-26472"/>
            <a:ext cx="7826444" cy="3693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luxe-vert.png" descr="luxe-vert.png"/>
          <p:cNvPicPr>
            <a:picLocks noChangeAspect="1"/>
          </p:cNvPicPr>
          <p:nvPr/>
        </p:nvPicPr>
        <p:blipFill>
          <a:blip r:embed="rId3">
            <a:extLst/>
          </a:blip>
          <a:srcRect l="615" t="60" r="35676" b="60"/>
          <a:stretch>
            <a:fillRect/>
          </a:stretch>
        </p:blipFill>
        <p:spPr>
          <a:xfrm>
            <a:off x="-11954" y="4867384"/>
            <a:ext cx="3317481" cy="5201076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Rectangle"/>
          <p:cNvSpPr/>
          <p:nvPr/>
        </p:nvSpPr>
        <p:spPr>
          <a:xfrm>
            <a:off x="-9252" y="3632287"/>
            <a:ext cx="7790904" cy="1270001"/>
          </a:xfrm>
          <a:prstGeom prst="rect">
            <a:avLst/>
          </a:prstGeom>
          <a:solidFill>
            <a:srgbClr val="2B405F"/>
          </a:soli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object 6"/>
          <p:cNvSpPr/>
          <p:nvPr/>
        </p:nvSpPr>
        <p:spPr>
          <a:xfrm>
            <a:off x="3992973" y="8957357"/>
            <a:ext cx="2932511" cy="67885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object 2"/>
          <p:cNvSpPr txBox="1"/>
          <p:nvPr>
            <p:ph type="title"/>
          </p:nvPr>
        </p:nvSpPr>
        <p:spPr>
          <a:xfrm>
            <a:off x="1152167" y="3768072"/>
            <a:ext cx="5468066" cy="998431"/>
          </a:xfrm>
          <a:prstGeom prst="rect">
            <a:avLst/>
          </a:prstGeom>
        </p:spPr>
        <p:txBody>
          <a:bodyPr/>
          <a:lstStyle>
            <a:lvl1pPr indent="1270" algn="ctr">
              <a:spcBef>
                <a:spcPts val="2000"/>
              </a:spcBef>
              <a:defRPr sz="5800">
                <a:solidFill>
                  <a:srgbClr val="FBFC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Brokers Open</a:t>
            </a:r>
          </a:p>
        </p:txBody>
      </p:sp>
      <p:sp>
        <p:nvSpPr>
          <p:cNvPr id="73" name="object 7"/>
          <p:cNvSpPr txBox="1"/>
          <p:nvPr/>
        </p:nvSpPr>
        <p:spPr>
          <a:xfrm>
            <a:off x="3901039" y="6586475"/>
            <a:ext cx="311637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 algn="ctr">
              <a:lnSpc>
                <a:spcPts val="2700"/>
              </a:lnSpc>
              <a:spcBef>
                <a:spcPts val="100"/>
              </a:spcBef>
              <a:defRPr spc="172" sz="2300">
                <a:solidFill>
                  <a:srgbClr val="54AEE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t>Tuesday May 25th</a:t>
            </a:r>
          </a:p>
          <a:p>
            <a:pPr indent="53975" algn="ctr">
              <a:spcBef>
                <a:spcPts val="100"/>
              </a:spcBef>
              <a:defRPr spc="159" sz="2300">
                <a:solidFill>
                  <a:srgbClr val="54AEE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12:00PM  </a:t>
            </a:r>
            <a:r>
              <a:rPr spc="0"/>
              <a:t>-</a:t>
            </a:r>
            <a:r>
              <a:rPr spc="-115"/>
              <a:t> </a:t>
            </a:r>
            <a:r>
              <a:t>2:00PM</a:t>
            </a:r>
            <a:r>
              <a:rPr spc="-402"/>
              <a:t> </a:t>
            </a:r>
          </a:p>
        </p:txBody>
      </p:sp>
      <p:sp>
        <p:nvSpPr>
          <p:cNvPr id="74" name="TextBox 7"/>
          <p:cNvSpPr txBox="1"/>
          <p:nvPr/>
        </p:nvSpPr>
        <p:spPr>
          <a:xfrm>
            <a:off x="3730830" y="5097780"/>
            <a:ext cx="3456797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400">
                <a:solidFill>
                  <a:srgbClr val="25406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/>
            <a:r>
              <a:t>Two City Plaza</a:t>
            </a:r>
          </a:p>
        </p:txBody>
      </p:sp>
      <p:sp>
        <p:nvSpPr>
          <p:cNvPr id="75" name="TextBox 10"/>
          <p:cNvSpPr txBox="1"/>
          <p:nvPr/>
        </p:nvSpPr>
        <p:spPr>
          <a:xfrm>
            <a:off x="3897156" y="5626693"/>
            <a:ext cx="3124144" cy="878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701 Ocean Ave.</a:t>
            </a:r>
          </a:p>
          <a:p>
            <a:pPr>
              <a:defRPr sz="19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Boynton Beach, FL 33435</a:t>
            </a:r>
          </a:p>
        </p:txBody>
      </p:sp>
      <p:sp>
        <p:nvSpPr>
          <p:cNvPr id="76" name="TextBox 12"/>
          <p:cNvSpPr txBox="1"/>
          <p:nvPr/>
        </p:nvSpPr>
        <p:spPr>
          <a:xfrm>
            <a:off x="4024244" y="9521712"/>
            <a:ext cx="2869969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WWW.LANGREALTY.COM</a:t>
            </a:r>
          </a:p>
        </p:txBody>
      </p:sp>
      <p:sp>
        <p:nvSpPr>
          <p:cNvPr id="77" name="TextBox 10"/>
          <p:cNvSpPr txBox="1"/>
          <p:nvPr/>
        </p:nvSpPr>
        <p:spPr>
          <a:xfrm>
            <a:off x="3851779" y="8014725"/>
            <a:ext cx="3214899" cy="911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10000"/>
              </a:lnSpc>
              <a:defRPr sz="2200">
                <a:solidFill>
                  <a:srgbClr val="25406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For more information:</a:t>
            </a:r>
          </a:p>
          <a:p>
            <a:pPr algn="ctr">
              <a:lnSpc>
                <a:spcPct val="110000"/>
              </a:lnSpc>
              <a:defRPr sz="16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Agent Name, Realtor®</a:t>
            </a:r>
          </a:p>
          <a:p>
            <a:pPr algn="ctr">
              <a:lnSpc>
                <a:spcPct val="110000"/>
              </a:lnSpc>
              <a:defRPr sz="1100">
                <a:solidFill>
                  <a:srgbClr val="254061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(c) 561.340.1200 | (e) a.agent@langrealty.com</a:t>
            </a:r>
          </a:p>
        </p:txBody>
      </p:sp>
      <p:sp>
        <p:nvSpPr>
          <p:cNvPr id="78" name="Line"/>
          <p:cNvSpPr/>
          <p:nvPr/>
        </p:nvSpPr>
        <p:spPr>
          <a:xfrm>
            <a:off x="4253510" y="7668900"/>
            <a:ext cx="2411437" cy="1"/>
          </a:xfrm>
          <a:prstGeom prst="line">
            <a:avLst/>
          </a:prstGeom>
          <a:ln w="25400">
            <a:solidFill>
              <a:srgbClr val="2B405F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